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sldIdLst>
    <p:sldId id="7751" r:id="rId5"/>
    <p:sldId id="260" r:id="rId6"/>
    <p:sldId id="7771" r:id="rId7"/>
    <p:sldId id="7769" r:id="rId8"/>
    <p:sldId id="7772" r:id="rId9"/>
    <p:sldId id="7770" r:id="rId10"/>
    <p:sldId id="7774" r:id="rId11"/>
    <p:sldId id="7773" r:id="rId12"/>
    <p:sldId id="7775" r:id="rId13"/>
    <p:sldId id="7777" r:id="rId14"/>
    <p:sldId id="7776" r:id="rId15"/>
    <p:sldId id="7778" r:id="rId16"/>
    <p:sldId id="3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9921"/>
    <a:srgbClr val="3C5980"/>
    <a:srgbClr val="FFFFFF"/>
    <a:srgbClr val="F8E4E4"/>
    <a:srgbClr val="E1E8F0"/>
    <a:srgbClr val="FFF2F2"/>
    <a:srgbClr val="FFE0CA"/>
    <a:srgbClr val="C00000"/>
    <a:srgbClr val="ECEFF3"/>
    <a:srgbClr val="EBE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543F4C-1DF8-44C2-B5CB-C56EB1F6B056}" v="113" dt="2025-07-24T10:54:45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2" autoAdjust="0"/>
    <p:restoredTop sz="83777" autoAdjust="0"/>
  </p:normalViewPr>
  <p:slideViewPr>
    <p:cSldViewPr snapToGrid="0">
      <p:cViewPr varScale="1">
        <p:scale>
          <a:sx n="41" d="100"/>
          <a:sy n="41" d="100"/>
        </p:scale>
        <p:origin x="1688" y="2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Bunker-Bennett" userId="d5476b92-d74f-4f81-a3af-81d0c4d99a1c" providerId="ADAL" clId="{B5543F4C-1DF8-44C2-B5CB-C56EB1F6B056}"/>
    <pc:docChg chg="undo custSel addSld delSld modSld sldOrd">
      <pc:chgData name="Natalie Bunker-Bennett" userId="d5476b92-d74f-4f81-a3af-81d0c4d99a1c" providerId="ADAL" clId="{B5543F4C-1DF8-44C2-B5CB-C56EB1F6B056}" dt="2025-07-24T16:13:27.833" v="1136" actId="1076"/>
      <pc:docMkLst>
        <pc:docMk/>
      </pc:docMkLst>
      <pc:sldChg chg="addSp modSp mod">
        <pc:chgData name="Natalie Bunker-Bennett" userId="d5476b92-d74f-4f81-a3af-81d0c4d99a1c" providerId="ADAL" clId="{B5543F4C-1DF8-44C2-B5CB-C56EB1F6B056}" dt="2025-07-23T11:37:29.928" v="308" actId="1076"/>
        <pc:sldMkLst>
          <pc:docMk/>
          <pc:sldMk cId="0" sldId="260"/>
        </pc:sldMkLst>
        <pc:spChg chg="add mod">
          <ac:chgData name="Natalie Bunker-Bennett" userId="d5476b92-d74f-4f81-a3af-81d0c4d99a1c" providerId="ADAL" clId="{B5543F4C-1DF8-44C2-B5CB-C56EB1F6B056}" dt="2025-07-23T11:37:29.928" v="308" actId="1076"/>
          <ac:spMkLst>
            <pc:docMk/>
            <pc:sldMk cId="0" sldId="260"/>
            <ac:spMk id="2" creationId="{8DAF8E41-3BC1-FF9C-E1BF-A262C008BD62}"/>
          </ac:spMkLst>
        </pc:spChg>
        <pc:spChg chg="mod">
          <ac:chgData name="Natalie Bunker-Bennett" userId="d5476b92-d74f-4f81-a3af-81d0c4d99a1c" providerId="ADAL" clId="{B5543F4C-1DF8-44C2-B5CB-C56EB1F6B056}" dt="2025-07-23T11:34:18.119" v="103" actId="20577"/>
          <ac:spMkLst>
            <pc:docMk/>
            <pc:sldMk cId="0" sldId="260"/>
            <ac:spMk id="392" creationId="{00000000-0000-0000-0000-000000000000}"/>
          </ac:spMkLst>
        </pc:spChg>
      </pc:sldChg>
      <pc:sldChg chg="delSp modSp mod">
        <pc:chgData name="Natalie Bunker-Bennett" userId="d5476b92-d74f-4f81-a3af-81d0c4d99a1c" providerId="ADAL" clId="{B5543F4C-1DF8-44C2-B5CB-C56EB1F6B056}" dt="2025-07-23T11:33:07.825" v="68" actId="1076"/>
        <pc:sldMkLst>
          <pc:docMk/>
          <pc:sldMk cId="433875397" sldId="7751"/>
        </pc:sldMkLst>
        <pc:spChg chg="mod">
          <ac:chgData name="Natalie Bunker-Bennett" userId="d5476b92-d74f-4f81-a3af-81d0c4d99a1c" providerId="ADAL" clId="{B5543F4C-1DF8-44C2-B5CB-C56EB1F6B056}" dt="2025-07-23T11:33:07.825" v="68" actId="1076"/>
          <ac:spMkLst>
            <pc:docMk/>
            <pc:sldMk cId="433875397" sldId="7751"/>
            <ac:spMk id="2" creationId="{B03BB6A8-0D85-240F-051D-237BEC2F2BBC}"/>
          </ac:spMkLst>
        </pc:spChg>
        <pc:spChg chg="del">
          <ac:chgData name="Natalie Bunker-Bennett" userId="d5476b92-d74f-4f81-a3af-81d0c4d99a1c" providerId="ADAL" clId="{B5543F4C-1DF8-44C2-B5CB-C56EB1F6B056}" dt="2025-07-23T11:33:01.023" v="67" actId="478"/>
          <ac:spMkLst>
            <pc:docMk/>
            <pc:sldMk cId="433875397" sldId="7751"/>
            <ac:spMk id="3" creationId="{4401D58E-CF41-5C88-40DB-65AC29A078CE}"/>
          </ac:spMkLst>
        </pc:spChg>
      </pc:sldChg>
      <pc:sldChg chg="del">
        <pc:chgData name="Natalie Bunker-Bennett" userId="d5476b92-d74f-4f81-a3af-81d0c4d99a1c" providerId="ADAL" clId="{B5543F4C-1DF8-44C2-B5CB-C56EB1F6B056}" dt="2025-07-23T15:37:48.395" v="705" actId="47"/>
        <pc:sldMkLst>
          <pc:docMk/>
          <pc:sldMk cId="4093712100" sldId="7768"/>
        </pc:sldMkLst>
      </pc:sldChg>
      <pc:sldChg chg="addSp delSp modSp add mod setBg">
        <pc:chgData name="Natalie Bunker-Bennett" userId="d5476b92-d74f-4f81-a3af-81d0c4d99a1c" providerId="ADAL" clId="{B5543F4C-1DF8-44C2-B5CB-C56EB1F6B056}" dt="2025-07-23T11:47:52.594" v="466" actId="1076"/>
        <pc:sldMkLst>
          <pc:docMk/>
          <pc:sldMk cId="2564424115" sldId="7769"/>
        </pc:sldMkLst>
        <pc:spChg chg="mod">
          <ac:chgData name="Natalie Bunker-Bennett" userId="d5476b92-d74f-4f81-a3af-81d0c4d99a1c" providerId="ADAL" clId="{B5543F4C-1DF8-44C2-B5CB-C56EB1F6B056}" dt="2025-07-23T11:47:01.404" v="460" actId="255"/>
          <ac:spMkLst>
            <pc:docMk/>
            <pc:sldMk cId="2564424115" sldId="7769"/>
            <ac:spMk id="9" creationId="{8BE940C1-494E-E063-E818-6C56278BDA49}"/>
          </ac:spMkLst>
        </pc:spChg>
        <pc:spChg chg="mod">
          <ac:chgData name="Natalie Bunker-Bennett" userId="d5476b92-d74f-4f81-a3af-81d0c4d99a1c" providerId="ADAL" clId="{B5543F4C-1DF8-44C2-B5CB-C56EB1F6B056}" dt="2025-07-23T11:47:01.404" v="460" actId="255"/>
          <ac:spMkLst>
            <pc:docMk/>
            <pc:sldMk cId="2564424115" sldId="7769"/>
            <ac:spMk id="11" creationId="{74064131-3BF5-A163-2274-2661BC5FA6BF}"/>
          </ac:spMkLst>
        </pc:spChg>
        <pc:spChg chg="mod">
          <ac:chgData name="Natalie Bunker-Bennett" userId="d5476b92-d74f-4f81-a3af-81d0c4d99a1c" providerId="ADAL" clId="{B5543F4C-1DF8-44C2-B5CB-C56EB1F6B056}" dt="2025-07-23T11:47:01.404" v="460" actId="255"/>
          <ac:spMkLst>
            <pc:docMk/>
            <pc:sldMk cId="2564424115" sldId="7769"/>
            <ac:spMk id="13" creationId="{DE40DC6C-21BF-CCA9-6BD3-07160CF37F98}"/>
          </ac:spMkLst>
        </pc:spChg>
        <pc:spChg chg="mod">
          <ac:chgData name="Natalie Bunker-Bennett" userId="d5476b92-d74f-4f81-a3af-81d0c4d99a1c" providerId="ADAL" clId="{B5543F4C-1DF8-44C2-B5CB-C56EB1F6B056}" dt="2025-07-23T11:47:01.404" v="460" actId="255"/>
          <ac:spMkLst>
            <pc:docMk/>
            <pc:sldMk cId="2564424115" sldId="7769"/>
            <ac:spMk id="15" creationId="{C9CDFA8B-9232-06BC-669E-6920468E543E}"/>
          </ac:spMkLst>
        </pc:spChg>
        <pc:spChg chg="mod">
          <ac:chgData name="Natalie Bunker-Bennett" userId="d5476b92-d74f-4f81-a3af-81d0c4d99a1c" providerId="ADAL" clId="{B5543F4C-1DF8-44C2-B5CB-C56EB1F6B056}" dt="2025-07-23T11:47:18.913" v="461" actId="33524"/>
          <ac:spMkLst>
            <pc:docMk/>
            <pc:sldMk cId="2564424115" sldId="7769"/>
            <ac:spMk id="17" creationId="{3C79D08C-52B8-0116-562D-E1A669745CFA}"/>
          </ac:spMkLst>
        </pc:spChg>
        <pc:spChg chg="mod">
          <ac:chgData name="Natalie Bunker-Bennett" userId="d5476b92-d74f-4f81-a3af-81d0c4d99a1c" providerId="ADAL" clId="{B5543F4C-1DF8-44C2-B5CB-C56EB1F6B056}" dt="2025-07-23T11:47:01.404" v="460" actId="255"/>
          <ac:spMkLst>
            <pc:docMk/>
            <pc:sldMk cId="2564424115" sldId="7769"/>
            <ac:spMk id="20" creationId="{85451327-A9C8-CCD8-34C2-3DBF40E20F25}"/>
          </ac:spMkLst>
        </pc:spChg>
        <pc:spChg chg="add del mod">
          <ac:chgData name="Natalie Bunker-Bennett" userId="d5476b92-d74f-4f81-a3af-81d0c4d99a1c" providerId="ADAL" clId="{B5543F4C-1DF8-44C2-B5CB-C56EB1F6B056}" dt="2025-07-23T11:43:28.915" v="370" actId="478"/>
          <ac:spMkLst>
            <pc:docMk/>
            <pc:sldMk cId="2564424115" sldId="7769"/>
            <ac:spMk id="21" creationId="{A9C7D81B-E4AB-2C18-9A45-5E3A611BD52D}"/>
          </ac:spMkLst>
        </pc:spChg>
        <pc:spChg chg="add del mod ord">
          <ac:chgData name="Natalie Bunker-Bennett" userId="d5476b92-d74f-4f81-a3af-81d0c4d99a1c" providerId="ADAL" clId="{B5543F4C-1DF8-44C2-B5CB-C56EB1F6B056}" dt="2025-07-23T11:43:28.915" v="370" actId="478"/>
          <ac:spMkLst>
            <pc:docMk/>
            <pc:sldMk cId="2564424115" sldId="7769"/>
            <ac:spMk id="22" creationId="{760B4EF3-A718-F414-F286-BD4FA61E0FBF}"/>
          </ac:spMkLst>
        </pc:spChg>
        <pc:spChg chg="add del mod">
          <ac:chgData name="Natalie Bunker-Bennett" userId="d5476b92-d74f-4f81-a3af-81d0c4d99a1c" providerId="ADAL" clId="{B5543F4C-1DF8-44C2-B5CB-C56EB1F6B056}" dt="2025-07-23T11:43:28.915" v="370" actId="478"/>
          <ac:spMkLst>
            <pc:docMk/>
            <pc:sldMk cId="2564424115" sldId="7769"/>
            <ac:spMk id="23" creationId="{83B43A81-C963-669C-E633-BDE57B987F73}"/>
          </ac:spMkLst>
        </pc:spChg>
        <pc:spChg chg="add del mod">
          <ac:chgData name="Natalie Bunker-Bennett" userId="d5476b92-d74f-4f81-a3af-81d0c4d99a1c" providerId="ADAL" clId="{B5543F4C-1DF8-44C2-B5CB-C56EB1F6B056}" dt="2025-07-23T11:43:28.915" v="370" actId="478"/>
          <ac:spMkLst>
            <pc:docMk/>
            <pc:sldMk cId="2564424115" sldId="7769"/>
            <ac:spMk id="24" creationId="{26EB4097-B815-182B-3993-D4C6AF2FE54C}"/>
          </ac:spMkLst>
        </pc:spChg>
        <pc:spChg chg="add del mod">
          <ac:chgData name="Natalie Bunker-Bennett" userId="d5476b92-d74f-4f81-a3af-81d0c4d99a1c" providerId="ADAL" clId="{B5543F4C-1DF8-44C2-B5CB-C56EB1F6B056}" dt="2025-07-23T11:43:28.915" v="370" actId="478"/>
          <ac:spMkLst>
            <pc:docMk/>
            <pc:sldMk cId="2564424115" sldId="7769"/>
            <ac:spMk id="25" creationId="{4F250C93-6209-DF48-ABC4-F0AC38A4B718}"/>
          </ac:spMkLst>
        </pc:spChg>
        <pc:spChg chg="add del mod">
          <ac:chgData name="Natalie Bunker-Bennett" userId="d5476b92-d74f-4f81-a3af-81d0c4d99a1c" providerId="ADAL" clId="{B5543F4C-1DF8-44C2-B5CB-C56EB1F6B056}" dt="2025-07-23T11:43:28.915" v="370" actId="478"/>
          <ac:spMkLst>
            <pc:docMk/>
            <pc:sldMk cId="2564424115" sldId="7769"/>
            <ac:spMk id="26" creationId="{749D0A02-3A4C-C6AF-CD84-F54E563988A4}"/>
          </ac:spMkLst>
        </pc:spChg>
        <pc:spChg chg="add del mod">
          <ac:chgData name="Natalie Bunker-Bennett" userId="d5476b92-d74f-4f81-a3af-81d0c4d99a1c" providerId="ADAL" clId="{B5543F4C-1DF8-44C2-B5CB-C56EB1F6B056}" dt="2025-07-23T11:43:28.915" v="370" actId="478"/>
          <ac:spMkLst>
            <pc:docMk/>
            <pc:sldMk cId="2564424115" sldId="7769"/>
            <ac:spMk id="27" creationId="{395DAE97-E24A-53F1-D8A1-40A84A51B233}"/>
          </ac:spMkLst>
        </pc:spChg>
        <pc:spChg chg="add mod">
          <ac:chgData name="Natalie Bunker-Bennett" userId="d5476b92-d74f-4f81-a3af-81d0c4d99a1c" providerId="ADAL" clId="{B5543F4C-1DF8-44C2-B5CB-C56EB1F6B056}" dt="2025-07-23T11:44:53.965" v="381" actId="14861"/>
          <ac:spMkLst>
            <pc:docMk/>
            <pc:sldMk cId="2564424115" sldId="7769"/>
            <ac:spMk id="28" creationId="{1A8E91E6-92CE-E70B-0758-9BD294356B12}"/>
          </ac:spMkLst>
        </pc:spChg>
        <pc:spChg chg="add mod">
          <ac:chgData name="Natalie Bunker-Bennett" userId="d5476b92-d74f-4f81-a3af-81d0c4d99a1c" providerId="ADAL" clId="{B5543F4C-1DF8-44C2-B5CB-C56EB1F6B056}" dt="2025-07-23T11:44:49.637" v="380" actId="14861"/>
          <ac:spMkLst>
            <pc:docMk/>
            <pc:sldMk cId="2564424115" sldId="7769"/>
            <ac:spMk id="29" creationId="{4800CC83-EEF7-67F3-4064-CC16629EDAF0}"/>
          </ac:spMkLst>
        </pc:spChg>
        <pc:spChg chg="add mod">
          <ac:chgData name="Natalie Bunker-Bennett" userId="d5476b92-d74f-4f81-a3af-81d0c4d99a1c" providerId="ADAL" clId="{B5543F4C-1DF8-44C2-B5CB-C56EB1F6B056}" dt="2025-07-23T11:44:43.632" v="379" actId="14861"/>
          <ac:spMkLst>
            <pc:docMk/>
            <pc:sldMk cId="2564424115" sldId="7769"/>
            <ac:spMk id="30" creationId="{67E1CC37-7DC7-5221-7E51-113BCE31F6B9}"/>
          </ac:spMkLst>
        </pc:spChg>
        <pc:spChg chg="add mod">
          <ac:chgData name="Natalie Bunker-Bennett" userId="d5476b92-d74f-4f81-a3af-81d0c4d99a1c" providerId="ADAL" clId="{B5543F4C-1DF8-44C2-B5CB-C56EB1F6B056}" dt="2025-07-23T11:45:13.696" v="382" actId="1076"/>
          <ac:spMkLst>
            <pc:docMk/>
            <pc:sldMk cId="2564424115" sldId="7769"/>
            <ac:spMk id="31" creationId="{35633821-E58E-C3D5-7C66-BA0B0F50E456}"/>
          </ac:spMkLst>
        </pc:spChg>
        <pc:spChg chg="add mod">
          <ac:chgData name="Natalie Bunker-Bennett" userId="d5476b92-d74f-4f81-a3af-81d0c4d99a1c" providerId="ADAL" clId="{B5543F4C-1DF8-44C2-B5CB-C56EB1F6B056}" dt="2025-07-23T11:44:35.296" v="378" actId="14861"/>
          <ac:spMkLst>
            <pc:docMk/>
            <pc:sldMk cId="2564424115" sldId="7769"/>
            <ac:spMk id="32" creationId="{13DD76E8-10D4-C588-653A-60FC9B25DC2A}"/>
          </ac:spMkLst>
        </pc:spChg>
        <pc:spChg chg="add mod">
          <ac:chgData name="Natalie Bunker-Bennett" userId="d5476b92-d74f-4f81-a3af-81d0c4d99a1c" providerId="ADAL" clId="{B5543F4C-1DF8-44C2-B5CB-C56EB1F6B056}" dt="2025-07-23T11:44:18.663" v="376" actId="14861"/>
          <ac:spMkLst>
            <pc:docMk/>
            <pc:sldMk cId="2564424115" sldId="7769"/>
            <ac:spMk id="33" creationId="{B7486785-4681-E31D-D1F5-5A486F69E05F}"/>
          </ac:spMkLst>
        </pc:spChg>
        <pc:spChg chg="add mod">
          <ac:chgData name="Natalie Bunker-Bennett" userId="d5476b92-d74f-4f81-a3af-81d0c4d99a1c" providerId="ADAL" clId="{B5543F4C-1DF8-44C2-B5CB-C56EB1F6B056}" dt="2025-07-23T11:44:01.869" v="374" actId="207"/>
          <ac:spMkLst>
            <pc:docMk/>
            <pc:sldMk cId="2564424115" sldId="7769"/>
            <ac:spMk id="34" creationId="{0C03745A-E414-4984-5712-B7B4E13AE882}"/>
          </ac:spMkLst>
        </pc:spChg>
        <pc:spChg chg="add mod">
          <ac:chgData name="Natalie Bunker-Bennett" userId="d5476b92-d74f-4f81-a3af-81d0c4d99a1c" providerId="ADAL" clId="{B5543F4C-1DF8-44C2-B5CB-C56EB1F6B056}" dt="2025-07-23T11:45:24.485" v="383" actId="1076"/>
          <ac:spMkLst>
            <pc:docMk/>
            <pc:sldMk cId="2564424115" sldId="7769"/>
            <ac:spMk id="37" creationId="{45BBF862-EDBB-9CAD-C72B-5143B63B75D7}"/>
          </ac:spMkLst>
        </pc:spChg>
        <pc:spChg chg="add mod">
          <ac:chgData name="Natalie Bunker-Bennett" userId="d5476b92-d74f-4f81-a3af-81d0c4d99a1c" providerId="ADAL" clId="{B5543F4C-1DF8-44C2-B5CB-C56EB1F6B056}" dt="2025-07-23T11:44:27.476" v="377" actId="6549"/>
          <ac:spMkLst>
            <pc:docMk/>
            <pc:sldMk cId="2564424115" sldId="7769"/>
            <ac:spMk id="38" creationId="{427102CC-D8D7-1BFC-75D3-8CF596AE5AE3}"/>
          </ac:spMkLst>
        </pc:spChg>
        <pc:spChg chg="add mod">
          <ac:chgData name="Natalie Bunker-Bennett" userId="d5476b92-d74f-4f81-a3af-81d0c4d99a1c" providerId="ADAL" clId="{B5543F4C-1DF8-44C2-B5CB-C56EB1F6B056}" dt="2025-07-23T11:44:01.869" v="374" actId="207"/>
          <ac:spMkLst>
            <pc:docMk/>
            <pc:sldMk cId="2564424115" sldId="7769"/>
            <ac:spMk id="39" creationId="{33652B95-6270-102D-B714-63F2DC5D7CE2}"/>
          </ac:spMkLst>
        </pc:spChg>
        <pc:spChg chg="mod">
          <ac:chgData name="Natalie Bunker-Bennett" userId="d5476b92-d74f-4f81-a3af-81d0c4d99a1c" providerId="ADAL" clId="{B5543F4C-1DF8-44C2-B5CB-C56EB1F6B056}" dt="2025-07-23T11:46:29.191" v="458" actId="20577"/>
          <ac:spMkLst>
            <pc:docMk/>
            <pc:sldMk cId="2564424115" sldId="7769"/>
            <ac:spMk id="392" creationId="{F3F414BE-3511-3703-E4BB-AE3F4F0FAF17}"/>
          </ac:spMkLst>
        </pc:spChg>
        <pc:grpChg chg="mod">
          <ac:chgData name="Natalie Bunker-Bennett" userId="d5476b92-d74f-4f81-a3af-81d0c4d99a1c" providerId="ADAL" clId="{B5543F4C-1DF8-44C2-B5CB-C56EB1F6B056}" dt="2025-07-23T11:47:33.044" v="463" actId="1076"/>
          <ac:grpSpMkLst>
            <pc:docMk/>
            <pc:sldMk cId="2564424115" sldId="7769"/>
            <ac:grpSpMk id="2" creationId="{61F3F7FE-AC5F-5B85-9913-FD3EEB6943C4}"/>
          </ac:grpSpMkLst>
        </pc:grpChg>
        <pc:picChg chg="mod">
          <ac:chgData name="Natalie Bunker-Bennett" userId="d5476b92-d74f-4f81-a3af-81d0c4d99a1c" providerId="ADAL" clId="{B5543F4C-1DF8-44C2-B5CB-C56EB1F6B056}" dt="2025-07-23T11:47:52.594" v="466" actId="1076"/>
          <ac:picMkLst>
            <pc:docMk/>
            <pc:sldMk cId="2564424115" sldId="7769"/>
            <ac:picMk id="10" creationId="{1965B185-7270-E1F8-1847-AEC906BCEA55}"/>
          </ac:picMkLst>
        </pc:picChg>
        <pc:picChg chg="mod">
          <ac:chgData name="Natalie Bunker-Bennett" userId="d5476b92-d74f-4f81-a3af-81d0c4d99a1c" providerId="ADAL" clId="{B5543F4C-1DF8-44C2-B5CB-C56EB1F6B056}" dt="2025-07-23T11:38:49.408" v="340"/>
          <ac:picMkLst>
            <pc:docMk/>
            <pc:sldMk cId="2564424115" sldId="7769"/>
            <ac:picMk id="14" creationId="{75C73AF0-6581-7343-9321-55B15B2249FA}"/>
          </ac:picMkLst>
        </pc:picChg>
        <pc:picChg chg="mod">
          <ac:chgData name="Natalie Bunker-Bennett" userId="d5476b92-d74f-4f81-a3af-81d0c4d99a1c" providerId="ADAL" clId="{B5543F4C-1DF8-44C2-B5CB-C56EB1F6B056}" dt="2025-07-23T11:47:37.635" v="464" actId="1076"/>
          <ac:picMkLst>
            <pc:docMk/>
            <pc:sldMk cId="2564424115" sldId="7769"/>
            <ac:picMk id="16" creationId="{51F2A8FA-AD79-9D2F-1903-1A255478BC22}"/>
          </ac:picMkLst>
        </pc:picChg>
        <pc:picChg chg="mod">
          <ac:chgData name="Natalie Bunker-Bennett" userId="d5476b92-d74f-4f81-a3af-81d0c4d99a1c" providerId="ADAL" clId="{B5543F4C-1DF8-44C2-B5CB-C56EB1F6B056}" dt="2025-07-23T11:38:49.408" v="340"/>
          <ac:picMkLst>
            <pc:docMk/>
            <pc:sldMk cId="2564424115" sldId="7769"/>
            <ac:picMk id="18" creationId="{1B5EFFDC-798C-D8EA-560B-D958D5FC5386}"/>
          </ac:picMkLst>
        </pc:picChg>
        <pc:picChg chg="mod">
          <ac:chgData name="Natalie Bunker-Bennett" userId="d5476b92-d74f-4f81-a3af-81d0c4d99a1c" providerId="ADAL" clId="{B5543F4C-1DF8-44C2-B5CB-C56EB1F6B056}" dt="2025-07-23T11:38:49.408" v="340"/>
          <ac:picMkLst>
            <pc:docMk/>
            <pc:sldMk cId="2564424115" sldId="7769"/>
            <ac:picMk id="19" creationId="{490014FC-C9D8-C714-6F0D-CF59F8B3E83A}"/>
          </ac:picMkLst>
        </pc:picChg>
      </pc:sldChg>
      <pc:sldChg chg="addSp delSp modSp add mod setBg">
        <pc:chgData name="Natalie Bunker-Bennett" userId="d5476b92-d74f-4f81-a3af-81d0c4d99a1c" providerId="ADAL" clId="{B5543F4C-1DF8-44C2-B5CB-C56EB1F6B056}" dt="2025-07-23T15:33:28.730" v="702" actId="20577"/>
        <pc:sldMkLst>
          <pc:docMk/>
          <pc:sldMk cId="955403724" sldId="7770"/>
        </pc:sldMkLst>
        <pc:spChg chg="add mod">
          <ac:chgData name="Natalie Bunker-Bennett" userId="d5476b92-d74f-4f81-a3af-81d0c4d99a1c" providerId="ADAL" clId="{B5543F4C-1DF8-44C2-B5CB-C56EB1F6B056}" dt="2025-07-23T11:48:53.530" v="508" actId="207"/>
          <ac:spMkLst>
            <pc:docMk/>
            <pc:sldMk cId="955403724" sldId="7770"/>
            <ac:spMk id="2" creationId="{070BB1B7-EF13-69AC-8FCE-5F1128F23ADB}"/>
          </ac:spMkLst>
        </pc:spChg>
        <pc:spChg chg="mod ord">
          <ac:chgData name="Natalie Bunker-Bennett" userId="d5476b92-d74f-4f81-a3af-81d0c4d99a1c" providerId="ADAL" clId="{B5543F4C-1DF8-44C2-B5CB-C56EB1F6B056}" dt="2025-07-23T15:32:41.625" v="674" actId="1076"/>
          <ac:spMkLst>
            <pc:docMk/>
            <pc:sldMk cId="955403724" sldId="7770"/>
            <ac:spMk id="11" creationId="{DF3ABD4E-3292-FE64-064B-3D1D29B5E4E9}"/>
          </ac:spMkLst>
        </pc:spChg>
        <pc:spChg chg="mod">
          <ac:chgData name="Natalie Bunker-Bennett" userId="d5476b92-d74f-4f81-a3af-81d0c4d99a1c" providerId="ADAL" clId="{B5543F4C-1DF8-44C2-B5CB-C56EB1F6B056}" dt="2025-07-23T11:55:28.446" v="526" actId="1076"/>
          <ac:spMkLst>
            <pc:docMk/>
            <pc:sldMk cId="955403724" sldId="7770"/>
            <ac:spMk id="15" creationId="{48CE5BF5-4DB3-4755-BB8A-2EE22789800C}"/>
          </ac:spMkLst>
        </pc:spChg>
        <pc:spChg chg="add mod">
          <ac:chgData name="Natalie Bunker-Bennett" userId="d5476b92-d74f-4f81-a3af-81d0c4d99a1c" providerId="ADAL" clId="{B5543F4C-1DF8-44C2-B5CB-C56EB1F6B056}" dt="2025-07-23T11:49:10.113" v="509"/>
          <ac:spMkLst>
            <pc:docMk/>
            <pc:sldMk cId="955403724" sldId="7770"/>
            <ac:spMk id="16" creationId="{3CBA8921-4D7F-6714-41DF-743D93019D39}"/>
          </ac:spMkLst>
        </pc:spChg>
        <pc:spChg chg="add mod">
          <ac:chgData name="Natalie Bunker-Bennett" userId="d5476b92-d74f-4f81-a3af-81d0c4d99a1c" providerId="ADAL" clId="{B5543F4C-1DF8-44C2-B5CB-C56EB1F6B056}" dt="2025-07-23T11:49:10.113" v="509"/>
          <ac:spMkLst>
            <pc:docMk/>
            <pc:sldMk cId="955403724" sldId="7770"/>
            <ac:spMk id="17" creationId="{8E959E75-00F1-9933-988C-D73B7A9502C0}"/>
          </ac:spMkLst>
        </pc:spChg>
        <pc:spChg chg="add mod">
          <ac:chgData name="Natalie Bunker-Bennett" userId="d5476b92-d74f-4f81-a3af-81d0c4d99a1c" providerId="ADAL" clId="{B5543F4C-1DF8-44C2-B5CB-C56EB1F6B056}" dt="2025-07-23T15:28:12.401" v="607" actId="1076"/>
          <ac:spMkLst>
            <pc:docMk/>
            <pc:sldMk cId="955403724" sldId="7770"/>
            <ac:spMk id="18" creationId="{3C858DF9-78F1-D6FE-99D9-A320708CF471}"/>
          </ac:spMkLst>
        </pc:spChg>
        <pc:spChg chg="add mod">
          <ac:chgData name="Natalie Bunker-Bennett" userId="d5476b92-d74f-4f81-a3af-81d0c4d99a1c" providerId="ADAL" clId="{B5543F4C-1DF8-44C2-B5CB-C56EB1F6B056}" dt="2025-07-23T11:49:10.113" v="509"/>
          <ac:spMkLst>
            <pc:docMk/>
            <pc:sldMk cId="955403724" sldId="7770"/>
            <ac:spMk id="19" creationId="{CF1BD28B-DF71-36C4-4370-1786F7627F46}"/>
          </ac:spMkLst>
        </pc:spChg>
        <pc:spChg chg="mod">
          <ac:chgData name="Natalie Bunker-Bennett" userId="d5476b92-d74f-4f81-a3af-81d0c4d99a1c" providerId="ADAL" clId="{B5543F4C-1DF8-44C2-B5CB-C56EB1F6B056}" dt="2025-07-23T15:28:16.205" v="608" actId="1076"/>
          <ac:spMkLst>
            <pc:docMk/>
            <pc:sldMk cId="955403724" sldId="7770"/>
            <ac:spMk id="20" creationId="{687490A6-7E1A-6762-826F-C101BDCFDE1D}"/>
          </ac:spMkLst>
        </pc:spChg>
        <pc:spChg chg="mod">
          <ac:chgData name="Natalie Bunker-Bennett" userId="d5476b92-d74f-4f81-a3af-81d0c4d99a1c" providerId="ADAL" clId="{B5543F4C-1DF8-44C2-B5CB-C56EB1F6B056}" dt="2025-07-23T15:28:57.757" v="616" actId="1076"/>
          <ac:spMkLst>
            <pc:docMk/>
            <pc:sldMk cId="955403724" sldId="7770"/>
            <ac:spMk id="24" creationId="{7ABC9D42-1D86-D7DE-40E3-4D3E44E00006}"/>
          </ac:spMkLst>
        </pc:spChg>
        <pc:spChg chg="mod">
          <ac:chgData name="Natalie Bunker-Bennett" userId="d5476b92-d74f-4f81-a3af-81d0c4d99a1c" providerId="ADAL" clId="{B5543F4C-1DF8-44C2-B5CB-C56EB1F6B056}" dt="2025-07-23T15:28:43.127" v="613" actId="1076"/>
          <ac:spMkLst>
            <pc:docMk/>
            <pc:sldMk cId="955403724" sldId="7770"/>
            <ac:spMk id="25" creationId="{74F857CD-8182-3C7C-5303-82B4CC408639}"/>
          </ac:spMkLst>
        </pc:spChg>
        <pc:spChg chg="add mod">
          <ac:chgData name="Natalie Bunker-Bennett" userId="d5476b92-d74f-4f81-a3af-81d0c4d99a1c" providerId="ADAL" clId="{B5543F4C-1DF8-44C2-B5CB-C56EB1F6B056}" dt="2025-07-23T15:28:52.305" v="615" actId="1076"/>
          <ac:spMkLst>
            <pc:docMk/>
            <pc:sldMk cId="955403724" sldId="7770"/>
            <ac:spMk id="26" creationId="{B943E393-631C-AFC2-1D60-1A5F7D82DD06}"/>
          </ac:spMkLst>
        </pc:spChg>
        <pc:spChg chg="add del mod">
          <ac:chgData name="Natalie Bunker-Bennett" userId="d5476b92-d74f-4f81-a3af-81d0c4d99a1c" providerId="ADAL" clId="{B5543F4C-1DF8-44C2-B5CB-C56EB1F6B056}" dt="2025-07-23T15:32:12.313" v="667" actId="478"/>
          <ac:spMkLst>
            <pc:docMk/>
            <pc:sldMk cId="955403724" sldId="7770"/>
            <ac:spMk id="30" creationId="{F74308FB-124F-B701-6385-398B2586FEFD}"/>
          </ac:spMkLst>
        </pc:spChg>
        <pc:spChg chg="add del mod">
          <ac:chgData name="Natalie Bunker-Bennett" userId="d5476b92-d74f-4f81-a3af-81d0c4d99a1c" providerId="ADAL" clId="{B5543F4C-1DF8-44C2-B5CB-C56EB1F6B056}" dt="2025-07-23T15:33:11.163" v="687" actId="478"/>
          <ac:spMkLst>
            <pc:docMk/>
            <pc:sldMk cId="955403724" sldId="7770"/>
            <ac:spMk id="32" creationId="{C1F151FA-5421-4B85-D8EA-AC77F5CC80D1}"/>
          </ac:spMkLst>
        </pc:spChg>
        <pc:spChg chg="add del">
          <ac:chgData name="Natalie Bunker-Bennett" userId="d5476b92-d74f-4f81-a3af-81d0c4d99a1c" providerId="ADAL" clId="{B5543F4C-1DF8-44C2-B5CB-C56EB1F6B056}" dt="2025-07-23T15:33:13.406" v="689" actId="478"/>
          <ac:spMkLst>
            <pc:docMk/>
            <pc:sldMk cId="955403724" sldId="7770"/>
            <ac:spMk id="33" creationId="{ACE4BA4A-FBC7-F000-907A-4A020938986F}"/>
          </ac:spMkLst>
        </pc:spChg>
        <pc:spChg chg="add mod">
          <ac:chgData name="Natalie Bunker-Bennett" userId="d5476b92-d74f-4f81-a3af-81d0c4d99a1c" providerId="ADAL" clId="{B5543F4C-1DF8-44C2-B5CB-C56EB1F6B056}" dt="2025-07-23T11:49:10.113" v="509"/>
          <ac:spMkLst>
            <pc:docMk/>
            <pc:sldMk cId="955403724" sldId="7770"/>
            <ac:spMk id="35" creationId="{6F1F2BDC-0CE7-C979-034F-B4D163B84C77}"/>
          </ac:spMkLst>
        </pc:spChg>
        <pc:spChg chg="add mod">
          <ac:chgData name="Natalie Bunker-Bennett" userId="d5476b92-d74f-4f81-a3af-81d0c4d99a1c" providerId="ADAL" clId="{B5543F4C-1DF8-44C2-B5CB-C56EB1F6B056}" dt="2025-07-23T15:27:25.532" v="602" actId="1076"/>
          <ac:spMkLst>
            <pc:docMk/>
            <pc:sldMk cId="955403724" sldId="7770"/>
            <ac:spMk id="39" creationId="{FDFA4E53-BDE6-1364-A06B-1EE6D34898F1}"/>
          </ac:spMkLst>
        </pc:spChg>
        <pc:spChg chg="mod">
          <ac:chgData name="Natalie Bunker-Bennett" userId="d5476b92-d74f-4f81-a3af-81d0c4d99a1c" providerId="ADAL" clId="{B5543F4C-1DF8-44C2-B5CB-C56EB1F6B056}" dt="2025-07-23T15:27:39.543" v="604" actId="1076"/>
          <ac:spMkLst>
            <pc:docMk/>
            <pc:sldMk cId="955403724" sldId="7770"/>
            <ac:spMk id="40" creationId="{A0BED18A-2858-E6DC-FAEF-DB03B0094B27}"/>
          </ac:spMkLst>
        </pc:spChg>
        <pc:spChg chg="mod">
          <ac:chgData name="Natalie Bunker-Bennett" userId="d5476b92-d74f-4f81-a3af-81d0c4d99a1c" providerId="ADAL" clId="{B5543F4C-1DF8-44C2-B5CB-C56EB1F6B056}" dt="2025-07-23T15:27:32.990" v="603" actId="1076"/>
          <ac:spMkLst>
            <pc:docMk/>
            <pc:sldMk cId="955403724" sldId="7770"/>
            <ac:spMk id="41" creationId="{C83F2D55-1FAB-1772-4473-AC3CEEFACB7F}"/>
          </ac:spMkLst>
        </pc:spChg>
        <pc:spChg chg="mod">
          <ac:chgData name="Natalie Bunker-Bennett" userId="d5476b92-d74f-4f81-a3af-81d0c4d99a1c" providerId="ADAL" clId="{B5543F4C-1DF8-44C2-B5CB-C56EB1F6B056}" dt="2025-07-23T15:26:36.046" v="592" actId="1076"/>
          <ac:spMkLst>
            <pc:docMk/>
            <pc:sldMk cId="955403724" sldId="7770"/>
            <ac:spMk id="42" creationId="{B4908379-FE6B-047E-40DC-D7FA28FC82C3}"/>
          </ac:spMkLst>
        </pc:spChg>
        <pc:spChg chg="mod">
          <ac:chgData name="Natalie Bunker-Bennett" userId="d5476b92-d74f-4f81-a3af-81d0c4d99a1c" providerId="ADAL" clId="{B5543F4C-1DF8-44C2-B5CB-C56EB1F6B056}" dt="2025-07-23T15:27:42.512" v="605" actId="1076"/>
          <ac:spMkLst>
            <pc:docMk/>
            <pc:sldMk cId="955403724" sldId="7770"/>
            <ac:spMk id="43" creationId="{F1911B74-EF7B-517F-3A28-3D6F36186C2C}"/>
          </ac:spMkLst>
        </pc:spChg>
        <pc:spChg chg="mod">
          <ac:chgData name="Natalie Bunker-Bennett" userId="d5476b92-d74f-4f81-a3af-81d0c4d99a1c" providerId="ADAL" clId="{B5543F4C-1DF8-44C2-B5CB-C56EB1F6B056}" dt="2025-07-23T15:27:48.458" v="606" actId="1076"/>
          <ac:spMkLst>
            <pc:docMk/>
            <pc:sldMk cId="955403724" sldId="7770"/>
            <ac:spMk id="44" creationId="{71CA71F1-7771-0637-5391-F1E8900B2411}"/>
          </ac:spMkLst>
        </pc:spChg>
        <pc:spChg chg="mod">
          <ac:chgData name="Natalie Bunker-Bennett" userId="d5476b92-d74f-4f81-a3af-81d0c4d99a1c" providerId="ADAL" clId="{B5543F4C-1DF8-44C2-B5CB-C56EB1F6B056}" dt="2025-07-23T15:26:04.167" v="589" actId="1076"/>
          <ac:spMkLst>
            <pc:docMk/>
            <pc:sldMk cId="955403724" sldId="7770"/>
            <ac:spMk id="45" creationId="{99F08AEE-A23E-795F-6337-80C39EEDABCC}"/>
          </ac:spMkLst>
        </pc:spChg>
        <pc:spChg chg="add mod">
          <ac:chgData name="Natalie Bunker-Bennett" userId="d5476b92-d74f-4f81-a3af-81d0c4d99a1c" providerId="ADAL" clId="{B5543F4C-1DF8-44C2-B5CB-C56EB1F6B056}" dt="2025-07-23T15:24:59.329" v="584" actId="1076"/>
          <ac:spMkLst>
            <pc:docMk/>
            <pc:sldMk cId="955403724" sldId="7770"/>
            <ac:spMk id="46" creationId="{DDA43D7A-24FA-68CB-AC44-732843BFA936}"/>
          </ac:spMkLst>
        </pc:spChg>
        <pc:spChg chg="add mod">
          <ac:chgData name="Natalie Bunker-Bennett" userId="d5476b92-d74f-4f81-a3af-81d0c4d99a1c" providerId="ADAL" clId="{B5543F4C-1DF8-44C2-B5CB-C56EB1F6B056}" dt="2025-07-23T15:32:36.237" v="673" actId="14100"/>
          <ac:spMkLst>
            <pc:docMk/>
            <pc:sldMk cId="955403724" sldId="7770"/>
            <ac:spMk id="47" creationId="{10896945-CC34-A4E5-6319-1F32FC865E29}"/>
          </ac:spMkLst>
        </pc:spChg>
        <pc:spChg chg="add mod">
          <ac:chgData name="Natalie Bunker-Bennett" userId="d5476b92-d74f-4f81-a3af-81d0c4d99a1c" providerId="ADAL" clId="{B5543F4C-1DF8-44C2-B5CB-C56EB1F6B056}" dt="2025-07-23T15:32:24.782" v="671" actId="1076"/>
          <ac:spMkLst>
            <pc:docMk/>
            <pc:sldMk cId="955403724" sldId="7770"/>
            <ac:spMk id="48" creationId="{24B13E24-3FAC-BFB0-90C8-F66C42479FC0}"/>
          </ac:spMkLst>
        </pc:spChg>
        <pc:spChg chg="add mod">
          <ac:chgData name="Natalie Bunker-Bennett" userId="d5476b92-d74f-4f81-a3af-81d0c4d99a1c" providerId="ADAL" clId="{B5543F4C-1DF8-44C2-B5CB-C56EB1F6B056}" dt="2025-07-23T15:32:21.600" v="670" actId="1076"/>
          <ac:spMkLst>
            <pc:docMk/>
            <pc:sldMk cId="955403724" sldId="7770"/>
            <ac:spMk id="49" creationId="{891B1E86-4867-9DFA-791E-FA6224CE4B4A}"/>
          </ac:spMkLst>
        </pc:spChg>
        <pc:spChg chg="add mod">
          <ac:chgData name="Natalie Bunker-Bennett" userId="d5476b92-d74f-4f81-a3af-81d0c4d99a1c" providerId="ADAL" clId="{B5543F4C-1DF8-44C2-B5CB-C56EB1F6B056}" dt="2025-07-23T15:32:56.605" v="676" actId="1076"/>
          <ac:spMkLst>
            <pc:docMk/>
            <pc:sldMk cId="955403724" sldId="7770"/>
            <ac:spMk id="50" creationId="{B9D19F86-1D1F-5D84-9DA5-388CE349172E}"/>
          </ac:spMkLst>
        </pc:spChg>
        <pc:spChg chg="add mod">
          <ac:chgData name="Natalie Bunker-Bennett" userId="d5476b92-d74f-4f81-a3af-81d0c4d99a1c" providerId="ADAL" clId="{B5543F4C-1DF8-44C2-B5CB-C56EB1F6B056}" dt="2025-07-23T15:33:00.490" v="684" actId="20577"/>
          <ac:spMkLst>
            <pc:docMk/>
            <pc:sldMk cId="955403724" sldId="7770"/>
            <ac:spMk id="51" creationId="{FECA5F9D-88A1-CB67-AF25-DBA7561566E6}"/>
          </ac:spMkLst>
        </pc:spChg>
        <pc:spChg chg="add mod">
          <ac:chgData name="Natalie Bunker-Bennett" userId="d5476b92-d74f-4f81-a3af-81d0c4d99a1c" providerId="ADAL" clId="{B5543F4C-1DF8-44C2-B5CB-C56EB1F6B056}" dt="2025-07-23T15:33:25.151" v="692" actId="1076"/>
          <ac:spMkLst>
            <pc:docMk/>
            <pc:sldMk cId="955403724" sldId="7770"/>
            <ac:spMk id="52" creationId="{7AFDA085-2687-777C-B58E-BF968BBA2D04}"/>
          </ac:spMkLst>
        </pc:spChg>
        <pc:spChg chg="add mod">
          <ac:chgData name="Natalie Bunker-Bennett" userId="d5476b92-d74f-4f81-a3af-81d0c4d99a1c" providerId="ADAL" clId="{B5543F4C-1DF8-44C2-B5CB-C56EB1F6B056}" dt="2025-07-23T15:33:28.730" v="702" actId="20577"/>
          <ac:spMkLst>
            <pc:docMk/>
            <pc:sldMk cId="955403724" sldId="7770"/>
            <ac:spMk id="53" creationId="{7516494F-7017-3EED-95F7-2A03C24DCABD}"/>
          </ac:spMkLst>
        </pc:spChg>
        <pc:spChg chg="mod">
          <ac:chgData name="Natalie Bunker-Bennett" userId="d5476b92-d74f-4f81-a3af-81d0c4d99a1c" providerId="ADAL" clId="{B5543F4C-1DF8-44C2-B5CB-C56EB1F6B056}" dt="2025-07-23T11:48:36.494" v="505" actId="20577"/>
          <ac:spMkLst>
            <pc:docMk/>
            <pc:sldMk cId="955403724" sldId="7770"/>
            <ac:spMk id="392" creationId="{1AFA434F-F2A9-EE09-1E4F-174783AC875B}"/>
          </ac:spMkLst>
        </pc:spChg>
        <pc:picChg chg="mod">
          <ac:chgData name="Natalie Bunker-Bennett" userId="d5476b92-d74f-4f81-a3af-81d0c4d99a1c" providerId="ADAL" clId="{B5543F4C-1DF8-44C2-B5CB-C56EB1F6B056}" dt="2025-07-23T15:21:15.157" v="581" actId="1076"/>
          <ac:picMkLst>
            <pc:docMk/>
            <pc:sldMk cId="955403724" sldId="7770"/>
            <ac:picMk id="5" creationId="{119569EE-161E-F0FF-93E3-C2D5DE68FFAF}"/>
          </ac:picMkLst>
        </pc:picChg>
        <pc:picChg chg="del mod">
          <ac:chgData name="Natalie Bunker-Bennett" userId="d5476b92-d74f-4f81-a3af-81d0c4d99a1c" providerId="ADAL" clId="{B5543F4C-1DF8-44C2-B5CB-C56EB1F6B056}" dt="2025-07-23T15:21:04.211" v="579" actId="478"/>
          <ac:picMkLst>
            <pc:docMk/>
            <pc:sldMk cId="955403724" sldId="7770"/>
            <ac:picMk id="6" creationId="{6B62CAD2-A656-A8CB-CC15-35CCB7F849AD}"/>
          </ac:picMkLst>
        </pc:picChg>
        <pc:picChg chg="mod">
          <ac:chgData name="Natalie Bunker-Bennett" userId="d5476b92-d74f-4f81-a3af-81d0c4d99a1c" providerId="ADAL" clId="{B5543F4C-1DF8-44C2-B5CB-C56EB1F6B056}" dt="2025-07-23T15:13:19.970" v="562"/>
          <ac:picMkLst>
            <pc:docMk/>
            <pc:sldMk cId="955403724" sldId="7770"/>
            <ac:picMk id="9" creationId="{B7B96FAB-C46A-FC67-80B3-BD6C953031DE}"/>
          </ac:picMkLst>
        </pc:picChg>
        <pc:picChg chg="del mod">
          <ac:chgData name="Natalie Bunker-Bennett" userId="d5476b92-d74f-4f81-a3af-81d0c4d99a1c" providerId="ADAL" clId="{B5543F4C-1DF8-44C2-B5CB-C56EB1F6B056}" dt="2025-07-23T15:31:16.275" v="631" actId="478"/>
          <ac:picMkLst>
            <pc:docMk/>
            <pc:sldMk cId="955403724" sldId="7770"/>
            <ac:picMk id="10" creationId="{670F306D-D651-C00B-3F67-AB3B7E95F96D}"/>
          </ac:picMkLst>
        </pc:picChg>
        <pc:picChg chg="del">
          <ac:chgData name="Natalie Bunker-Bennett" userId="d5476b92-d74f-4f81-a3af-81d0c4d99a1c" providerId="ADAL" clId="{B5543F4C-1DF8-44C2-B5CB-C56EB1F6B056}" dt="2025-07-23T15:10:45.502" v="539" actId="478"/>
          <ac:picMkLst>
            <pc:docMk/>
            <pc:sldMk cId="955403724" sldId="7770"/>
            <ac:picMk id="12" creationId="{6F330701-9A1B-4CE0-62CF-2371D955B715}"/>
          </ac:picMkLst>
        </pc:picChg>
        <pc:picChg chg="del mod">
          <ac:chgData name="Natalie Bunker-Bennett" userId="d5476b92-d74f-4f81-a3af-81d0c4d99a1c" providerId="ADAL" clId="{B5543F4C-1DF8-44C2-B5CB-C56EB1F6B056}" dt="2025-07-23T15:33:05.611" v="686" actId="478"/>
          <ac:picMkLst>
            <pc:docMk/>
            <pc:sldMk cId="955403724" sldId="7770"/>
            <ac:picMk id="13" creationId="{78E7D0B6-2E52-0E78-17CA-894E3E1C1CFB}"/>
          </ac:picMkLst>
        </pc:picChg>
        <pc:picChg chg="del">
          <ac:chgData name="Natalie Bunker-Bennett" userId="d5476b92-d74f-4f81-a3af-81d0c4d99a1c" providerId="ADAL" clId="{B5543F4C-1DF8-44C2-B5CB-C56EB1F6B056}" dt="2025-07-23T15:11:00.105" v="541" actId="478"/>
          <ac:picMkLst>
            <pc:docMk/>
            <pc:sldMk cId="955403724" sldId="7770"/>
            <ac:picMk id="27" creationId="{C0FA05AA-1870-47C2-9313-5F521F07F65C}"/>
          </ac:picMkLst>
        </pc:picChg>
        <pc:picChg chg="del">
          <ac:chgData name="Natalie Bunker-Bennett" userId="d5476b92-d74f-4f81-a3af-81d0c4d99a1c" providerId="ADAL" clId="{B5543F4C-1DF8-44C2-B5CB-C56EB1F6B056}" dt="2025-07-23T15:16:35.740" v="569" actId="478"/>
          <ac:picMkLst>
            <pc:docMk/>
            <pc:sldMk cId="955403724" sldId="7770"/>
            <ac:picMk id="28" creationId="{397041B3-EE53-7848-9E17-787B88504E9C}"/>
          </ac:picMkLst>
        </pc:picChg>
        <pc:picChg chg="del">
          <ac:chgData name="Natalie Bunker-Bennett" userId="d5476b92-d74f-4f81-a3af-81d0c4d99a1c" providerId="ADAL" clId="{B5543F4C-1DF8-44C2-B5CB-C56EB1F6B056}" dt="2025-07-23T15:32:13.032" v="668" actId="478"/>
          <ac:picMkLst>
            <pc:docMk/>
            <pc:sldMk cId="955403724" sldId="7770"/>
            <ac:picMk id="29" creationId="{AFB7107B-B942-C1E5-1EF7-D7DD43DFEF12}"/>
          </ac:picMkLst>
        </pc:picChg>
        <pc:picChg chg="del">
          <ac:chgData name="Natalie Bunker-Bennett" userId="d5476b92-d74f-4f81-a3af-81d0c4d99a1c" providerId="ADAL" clId="{B5543F4C-1DF8-44C2-B5CB-C56EB1F6B056}" dt="2025-07-23T15:33:15.187" v="690" actId="478"/>
          <ac:picMkLst>
            <pc:docMk/>
            <pc:sldMk cId="955403724" sldId="7770"/>
            <ac:picMk id="31" creationId="{5B5725A8-5A9E-F3B9-BD5B-7EDAB232F00B}"/>
          </ac:picMkLst>
        </pc:picChg>
        <pc:picChg chg="add mod">
          <ac:chgData name="Natalie Bunker-Bennett" userId="d5476b92-d74f-4f81-a3af-81d0c4d99a1c" providerId="ADAL" clId="{B5543F4C-1DF8-44C2-B5CB-C56EB1F6B056}" dt="2025-07-23T15:10:50.446" v="540" actId="1076"/>
          <ac:picMkLst>
            <pc:docMk/>
            <pc:sldMk cId="955403724" sldId="7770"/>
            <ac:picMk id="1026" creationId="{55FC1008-7919-3419-1CAD-CB9AFEDCDCBE}"/>
          </ac:picMkLst>
        </pc:picChg>
        <pc:picChg chg="add mod">
          <ac:chgData name="Natalie Bunker-Bennett" userId="d5476b92-d74f-4f81-a3af-81d0c4d99a1c" providerId="ADAL" clId="{B5543F4C-1DF8-44C2-B5CB-C56EB1F6B056}" dt="2025-07-23T15:12:41.174" v="548" actId="1076"/>
          <ac:picMkLst>
            <pc:docMk/>
            <pc:sldMk cId="955403724" sldId="7770"/>
            <ac:picMk id="1028" creationId="{DE3F1DE1-A318-38DD-C5A1-AF99C8524E0A}"/>
          </ac:picMkLst>
        </pc:picChg>
        <pc:picChg chg="add mod">
          <ac:chgData name="Natalie Bunker-Bennett" userId="d5476b92-d74f-4f81-a3af-81d0c4d99a1c" providerId="ADAL" clId="{B5543F4C-1DF8-44C2-B5CB-C56EB1F6B056}" dt="2025-07-23T15:16:43.825" v="570" actId="1076"/>
          <ac:picMkLst>
            <pc:docMk/>
            <pc:sldMk cId="955403724" sldId="7770"/>
            <ac:picMk id="1030" creationId="{FBC9F5EB-841A-1262-FFB9-3E1D9A3F985F}"/>
          </ac:picMkLst>
        </pc:picChg>
        <pc:picChg chg="add mod">
          <ac:chgData name="Natalie Bunker-Bennett" userId="d5476b92-d74f-4f81-a3af-81d0c4d99a1c" providerId="ADAL" clId="{B5543F4C-1DF8-44C2-B5CB-C56EB1F6B056}" dt="2025-07-23T15:21:13.296" v="580" actId="1076"/>
          <ac:picMkLst>
            <pc:docMk/>
            <pc:sldMk cId="955403724" sldId="7770"/>
            <ac:picMk id="1032" creationId="{D7C1BDB7-B0A9-5797-F19E-7769E533095F}"/>
          </ac:picMkLst>
        </pc:picChg>
      </pc:sldChg>
      <pc:sldChg chg="modSp add mod">
        <pc:chgData name="Natalie Bunker-Bennett" userId="d5476b92-d74f-4f81-a3af-81d0c4d99a1c" providerId="ADAL" clId="{B5543F4C-1DF8-44C2-B5CB-C56EB1F6B056}" dt="2025-07-23T11:37:53.902" v="339" actId="20577"/>
        <pc:sldMkLst>
          <pc:docMk/>
          <pc:sldMk cId="3761964776" sldId="7771"/>
        </pc:sldMkLst>
        <pc:spChg chg="mod">
          <ac:chgData name="Natalie Bunker-Bennett" userId="d5476b92-d74f-4f81-a3af-81d0c4d99a1c" providerId="ADAL" clId="{B5543F4C-1DF8-44C2-B5CB-C56EB1F6B056}" dt="2025-07-23T11:37:53.902" v="339" actId="20577"/>
          <ac:spMkLst>
            <pc:docMk/>
            <pc:sldMk cId="3761964776" sldId="7771"/>
            <ac:spMk id="2" creationId="{0BB5DB62-3DC2-0E09-96CE-77E945237896}"/>
          </ac:spMkLst>
        </pc:spChg>
      </pc:sldChg>
      <pc:sldChg chg="modSp add mod">
        <pc:chgData name="Natalie Bunker-Bennett" userId="d5476b92-d74f-4f81-a3af-81d0c4d99a1c" providerId="ADAL" clId="{B5543F4C-1DF8-44C2-B5CB-C56EB1F6B056}" dt="2025-07-23T11:45:58.002" v="431" actId="6549"/>
        <pc:sldMkLst>
          <pc:docMk/>
          <pc:sldMk cId="2046761612" sldId="7772"/>
        </pc:sldMkLst>
        <pc:spChg chg="mod">
          <ac:chgData name="Natalie Bunker-Bennett" userId="d5476b92-d74f-4f81-a3af-81d0c4d99a1c" providerId="ADAL" clId="{B5543F4C-1DF8-44C2-B5CB-C56EB1F6B056}" dt="2025-07-23T11:45:58.002" v="431" actId="6549"/>
          <ac:spMkLst>
            <pc:docMk/>
            <pc:sldMk cId="2046761612" sldId="7772"/>
            <ac:spMk id="2" creationId="{D267EF27-A283-8977-D476-48D6444F4F94}"/>
          </ac:spMkLst>
        </pc:spChg>
      </pc:sldChg>
      <pc:sldChg chg="addSp modSp add mod ord setBg">
        <pc:chgData name="Natalie Bunker-Bennett" userId="d5476b92-d74f-4f81-a3af-81d0c4d99a1c" providerId="ADAL" clId="{B5543F4C-1DF8-44C2-B5CB-C56EB1F6B056}" dt="2025-07-24T10:47:36.259" v="814" actId="2711"/>
        <pc:sldMkLst>
          <pc:docMk/>
          <pc:sldMk cId="2377910710" sldId="7773"/>
        </pc:sldMkLst>
        <pc:spChg chg="add mod">
          <ac:chgData name="Natalie Bunker-Bennett" userId="d5476b92-d74f-4f81-a3af-81d0c4d99a1c" providerId="ADAL" clId="{B5543F4C-1DF8-44C2-B5CB-C56EB1F6B056}" dt="2025-07-24T10:47:36.259" v="814" actId="2711"/>
          <ac:spMkLst>
            <pc:docMk/>
            <pc:sldMk cId="2377910710" sldId="7773"/>
            <ac:spMk id="2" creationId="{C1D2B5C8-DA26-D240-ADF7-97FB8AFF6FF2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3" creationId="{944A7E90-FE20-6649-7384-3387152C1764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5" creationId="{9CFDFED0-50E9-D695-53B7-D0652940D452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6" creationId="{B4DF9FE5-08CC-CA73-8E01-92B458EFE321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7" creationId="{FFAEDF06-B7BB-5158-C3DB-F0BBA4059B2C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8" creationId="{D3A0303B-0078-49CC-BD7B-350D7B217F91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9" creationId="{243BF5EF-1B4E-4BC8-8963-BDCAB306929D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10" creationId="{D868FF7B-F4D9-022C-EC78-4F8778E69A48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13" creationId="{78A707F2-4D92-2F37-EB70-85E2AACDE7AB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14" creationId="{A1170070-2C87-30D8-C3BF-41066663C728}"/>
          </ac:spMkLst>
        </pc:spChg>
        <pc:spChg chg="add mod">
          <ac:chgData name="Natalie Bunker-Bennett" userId="d5476b92-d74f-4f81-a3af-81d0c4d99a1c" providerId="ADAL" clId="{B5543F4C-1DF8-44C2-B5CB-C56EB1F6B056}" dt="2025-07-24T10:37:29.201" v="744"/>
          <ac:spMkLst>
            <pc:docMk/>
            <pc:sldMk cId="2377910710" sldId="7773"/>
            <ac:spMk id="15" creationId="{449B97B4-E60B-00E1-5ADA-E31129AF424E}"/>
          </ac:spMkLst>
        </pc:spChg>
        <pc:spChg chg="add mod">
          <ac:chgData name="Natalie Bunker-Bennett" userId="d5476b92-d74f-4f81-a3af-81d0c4d99a1c" providerId="ADAL" clId="{B5543F4C-1DF8-44C2-B5CB-C56EB1F6B056}" dt="2025-07-24T10:39:54.616" v="757" actId="2711"/>
          <ac:spMkLst>
            <pc:docMk/>
            <pc:sldMk cId="2377910710" sldId="7773"/>
            <ac:spMk id="19" creationId="{782EFD12-73ED-37FC-9903-C02B283A4902}"/>
          </ac:spMkLst>
        </pc:spChg>
        <pc:spChg chg="add mod">
          <ac:chgData name="Natalie Bunker-Bennett" userId="d5476b92-d74f-4f81-a3af-81d0c4d99a1c" providerId="ADAL" clId="{B5543F4C-1DF8-44C2-B5CB-C56EB1F6B056}" dt="2025-07-24T10:39:48.112" v="756" actId="2711"/>
          <ac:spMkLst>
            <pc:docMk/>
            <pc:sldMk cId="2377910710" sldId="7773"/>
            <ac:spMk id="21" creationId="{668F30E7-5DEE-38C8-4E85-2BE71DAD60DD}"/>
          </ac:spMkLst>
        </pc:spChg>
        <pc:spChg chg="add mod">
          <ac:chgData name="Natalie Bunker-Bennett" userId="d5476b92-d74f-4f81-a3af-81d0c4d99a1c" providerId="ADAL" clId="{B5543F4C-1DF8-44C2-B5CB-C56EB1F6B056}" dt="2025-07-24T10:39:48.112" v="756" actId="2711"/>
          <ac:spMkLst>
            <pc:docMk/>
            <pc:sldMk cId="2377910710" sldId="7773"/>
            <ac:spMk id="22" creationId="{1009671E-9779-F9FD-8EB0-E8563D8009C7}"/>
          </ac:spMkLst>
        </pc:spChg>
        <pc:spChg chg="add mod">
          <ac:chgData name="Natalie Bunker-Bennett" userId="d5476b92-d74f-4f81-a3af-81d0c4d99a1c" providerId="ADAL" clId="{B5543F4C-1DF8-44C2-B5CB-C56EB1F6B056}" dt="2025-07-24T10:44:03.296" v="780" actId="207"/>
          <ac:spMkLst>
            <pc:docMk/>
            <pc:sldMk cId="2377910710" sldId="7773"/>
            <ac:spMk id="23" creationId="{5DBA7EBA-1797-7195-B567-8B29ED941D47}"/>
          </ac:spMkLst>
        </pc:spChg>
        <pc:spChg chg="add mod">
          <ac:chgData name="Natalie Bunker-Bennett" userId="d5476b92-d74f-4f81-a3af-81d0c4d99a1c" providerId="ADAL" clId="{B5543F4C-1DF8-44C2-B5CB-C56EB1F6B056}" dt="2025-07-24T10:39:54.616" v="757" actId="2711"/>
          <ac:spMkLst>
            <pc:docMk/>
            <pc:sldMk cId="2377910710" sldId="7773"/>
            <ac:spMk id="24" creationId="{0C0D4595-2ABD-B9E7-9D4C-A3457C73E603}"/>
          </ac:spMkLst>
        </pc:spChg>
        <pc:spChg chg="add mod">
          <ac:chgData name="Natalie Bunker-Bennett" userId="d5476b92-d74f-4f81-a3af-81d0c4d99a1c" providerId="ADAL" clId="{B5543F4C-1DF8-44C2-B5CB-C56EB1F6B056}" dt="2025-07-24T10:39:54.616" v="757" actId="2711"/>
          <ac:spMkLst>
            <pc:docMk/>
            <pc:sldMk cId="2377910710" sldId="7773"/>
            <ac:spMk id="25" creationId="{1D20B92C-5D23-F6D1-6577-82C949AAFCF9}"/>
          </ac:spMkLst>
        </pc:spChg>
        <pc:spChg chg="add mod">
          <ac:chgData name="Natalie Bunker-Bennett" userId="d5476b92-d74f-4f81-a3af-81d0c4d99a1c" providerId="ADAL" clId="{B5543F4C-1DF8-44C2-B5CB-C56EB1F6B056}" dt="2025-07-24T10:39:48.112" v="756" actId="2711"/>
          <ac:spMkLst>
            <pc:docMk/>
            <pc:sldMk cId="2377910710" sldId="7773"/>
            <ac:spMk id="26" creationId="{831160E1-282C-A94D-83FF-EDF2385F8789}"/>
          </ac:spMkLst>
        </pc:spChg>
        <pc:spChg chg="add mod">
          <ac:chgData name="Natalie Bunker-Bennett" userId="d5476b92-d74f-4f81-a3af-81d0c4d99a1c" providerId="ADAL" clId="{B5543F4C-1DF8-44C2-B5CB-C56EB1F6B056}" dt="2025-07-24T10:39:54.616" v="757" actId="2711"/>
          <ac:spMkLst>
            <pc:docMk/>
            <pc:sldMk cId="2377910710" sldId="7773"/>
            <ac:spMk id="29" creationId="{B6882037-EDA9-6B95-9DF0-920F86F7B84A}"/>
          </ac:spMkLst>
        </pc:spChg>
        <pc:spChg chg="add mod">
          <ac:chgData name="Natalie Bunker-Bennett" userId="d5476b92-d74f-4f81-a3af-81d0c4d99a1c" providerId="ADAL" clId="{B5543F4C-1DF8-44C2-B5CB-C56EB1F6B056}" dt="2025-07-24T10:40:00.839" v="758" actId="14100"/>
          <ac:spMkLst>
            <pc:docMk/>
            <pc:sldMk cId="2377910710" sldId="7773"/>
            <ac:spMk id="30" creationId="{60057BE2-B7A4-2087-FC78-D2EFECD04B8C}"/>
          </ac:spMkLst>
        </pc:spChg>
        <pc:spChg chg="add mod">
          <ac:chgData name="Natalie Bunker-Bennett" userId="d5476b92-d74f-4f81-a3af-81d0c4d99a1c" providerId="ADAL" clId="{B5543F4C-1DF8-44C2-B5CB-C56EB1F6B056}" dt="2025-07-24T10:40:08.987" v="759" actId="1076"/>
          <ac:spMkLst>
            <pc:docMk/>
            <pc:sldMk cId="2377910710" sldId="7773"/>
            <ac:spMk id="31" creationId="{47590DCA-1761-681D-5588-1196EC1E7CEC}"/>
          </ac:spMkLst>
        </pc:spChg>
        <pc:spChg chg="mod">
          <ac:chgData name="Natalie Bunker-Bennett" userId="d5476b92-d74f-4f81-a3af-81d0c4d99a1c" providerId="ADAL" clId="{B5543F4C-1DF8-44C2-B5CB-C56EB1F6B056}" dt="2025-07-24T10:36:47.138" v="741" actId="20577"/>
          <ac:spMkLst>
            <pc:docMk/>
            <pc:sldMk cId="2377910710" sldId="7773"/>
            <ac:spMk id="392" creationId="{E87F38CA-E8FF-8EC5-A2E3-31FACF67F7A4}"/>
          </ac:spMkLst>
        </pc:spChg>
        <pc:picChg chg="mod">
          <ac:chgData name="Natalie Bunker-Bennett" userId="d5476b92-d74f-4f81-a3af-81d0c4d99a1c" providerId="ADAL" clId="{B5543F4C-1DF8-44C2-B5CB-C56EB1F6B056}" dt="2025-07-24T10:39:54.616" v="757" actId="2711"/>
          <ac:picMkLst>
            <pc:docMk/>
            <pc:sldMk cId="2377910710" sldId="7773"/>
            <ac:picMk id="20" creationId="{612EE301-4881-B7D9-11B0-441D8D24DFA7}"/>
          </ac:picMkLst>
        </pc:picChg>
        <pc:picChg chg="mod">
          <ac:chgData name="Natalie Bunker-Bennett" userId="d5476b92-d74f-4f81-a3af-81d0c4d99a1c" providerId="ADAL" clId="{B5543F4C-1DF8-44C2-B5CB-C56EB1F6B056}" dt="2025-07-24T10:43:54.170" v="779" actId="1076"/>
          <ac:picMkLst>
            <pc:docMk/>
            <pc:sldMk cId="2377910710" sldId="7773"/>
            <ac:picMk id="32" creationId="{AB7FBA0D-7B89-187E-BEA7-2F7D109B1F33}"/>
          </ac:picMkLst>
        </pc:picChg>
        <pc:picChg chg="mod">
          <ac:chgData name="Natalie Bunker-Bennett" userId="d5476b92-d74f-4f81-a3af-81d0c4d99a1c" providerId="ADAL" clId="{B5543F4C-1DF8-44C2-B5CB-C56EB1F6B056}" dt="2025-07-24T10:39:54.616" v="757" actId="2711"/>
          <ac:picMkLst>
            <pc:docMk/>
            <pc:sldMk cId="2377910710" sldId="7773"/>
            <ac:picMk id="33" creationId="{9A29F7A6-3250-F636-073D-EEE6E2438282}"/>
          </ac:picMkLst>
        </pc:picChg>
        <pc:picChg chg="mod">
          <ac:chgData name="Natalie Bunker-Bennett" userId="d5476b92-d74f-4f81-a3af-81d0c4d99a1c" providerId="ADAL" clId="{B5543F4C-1DF8-44C2-B5CB-C56EB1F6B056}" dt="2025-07-24T10:39:54.616" v="757" actId="2711"/>
          <ac:picMkLst>
            <pc:docMk/>
            <pc:sldMk cId="2377910710" sldId="7773"/>
            <ac:picMk id="34" creationId="{1CAB3114-D598-3771-7FCA-FAECAE50AF8C}"/>
          </ac:picMkLst>
        </pc:picChg>
        <pc:cxnChg chg="mod">
          <ac:chgData name="Natalie Bunker-Bennett" userId="d5476b92-d74f-4f81-a3af-81d0c4d99a1c" providerId="ADAL" clId="{B5543F4C-1DF8-44C2-B5CB-C56EB1F6B056}" dt="2025-07-24T10:39:54.616" v="757" actId="2711"/>
          <ac:cxnSpMkLst>
            <pc:docMk/>
            <pc:sldMk cId="2377910710" sldId="7773"/>
            <ac:cxnSpMk id="28" creationId="{A4940945-A704-E7D3-DC6A-B8E4267CCC26}"/>
          </ac:cxnSpMkLst>
        </pc:cxnChg>
      </pc:sldChg>
      <pc:sldChg chg="addSp delSp modSp add mod setBg">
        <pc:chgData name="Natalie Bunker-Bennett" userId="d5476b92-d74f-4f81-a3af-81d0c4d99a1c" providerId="ADAL" clId="{B5543F4C-1DF8-44C2-B5CB-C56EB1F6B056}" dt="2025-07-24T10:47:26.463" v="813" actId="2711"/>
        <pc:sldMkLst>
          <pc:docMk/>
          <pc:sldMk cId="286364009" sldId="7774"/>
        </pc:sldMkLst>
        <pc:spChg chg="del">
          <ac:chgData name="Natalie Bunker-Bennett" userId="d5476b92-d74f-4f81-a3af-81d0c4d99a1c" providerId="ADAL" clId="{B5543F4C-1DF8-44C2-B5CB-C56EB1F6B056}" dt="2025-07-24T10:41:33.852" v="765" actId="478"/>
          <ac:spMkLst>
            <pc:docMk/>
            <pc:sldMk cId="286364009" sldId="7774"/>
            <ac:spMk id="5" creationId="{E21C3889-48E5-907A-E80B-6CA142946D0B}"/>
          </ac:spMkLst>
        </pc:spChg>
        <pc:spChg chg="mod">
          <ac:chgData name="Natalie Bunker-Bennett" userId="d5476b92-d74f-4f81-a3af-81d0c4d99a1c" providerId="ADAL" clId="{B5543F4C-1DF8-44C2-B5CB-C56EB1F6B056}" dt="2025-07-24T10:47:26.463" v="813" actId="2711"/>
          <ac:spMkLst>
            <pc:docMk/>
            <pc:sldMk cId="286364009" sldId="7774"/>
            <ac:spMk id="6" creationId="{F36EC5F1-AB12-E0C8-B023-6CA87209807B}"/>
          </ac:spMkLst>
        </pc:spChg>
        <pc:spChg chg="mod">
          <ac:chgData name="Natalie Bunker-Bennett" userId="d5476b92-d74f-4f81-a3af-81d0c4d99a1c" providerId="ADAL" clId="{B5543F4C-1DF8-44C2-B5CB-C56EB1F6B056}" dt="2025-07-24T10:44:31.886" v="784" actId="207"/>
          <ac:spMkLst>
            <pc:docMk/>
            <pc:sldMk cId="286364009" sldId="7774"/>
            <ac:spMk id="7" creationId="{419604EF-A512-7BC1-4813-453D4D76D1F9}"/>
          </ac:spMkLst>
        </pc:spChg>
        <pc:spChg chg="add mod">
          <ac:chgData name="Natalie Bunker-Bennett" userId="d5476b92-d74f-4f81-a3af-81d0c4d99a1c" providerId="ADAL" clId="{B5543F4C-1DF8-44C2-B5CB-C56EB1F6B056}" dt="2025-07-24T10:45:11.153" v="787" actId="207"/>
          <ac:spMkLst>
            <pc:docMk/>
            <pc:sldMk cId="286364009" sldId="7774"/>
            <ac:spMk id="9" creationId="{2547CF3C-4919-340B-E35C-CC76CE98C3D8}"/>
          </ac:spMkLst>
        </pc:spChg>
        <pc:spChg chg="add mod">
          <ac:chgData name="Natalie Bunker-Bennett" userId="d5476b92-d74f-4f81-a3af-81d0c4d99a1c" providerId="ADAL" clId="{B5543F4C-1DF8-44C2-B5CB-C56EB1F6B056}" dt="2025-07-24T10:41:50.372" v="766" actId="2711"/>
          <ac:spMkLst>
            <pc:docMk/>
            <pc:sldMk cId="286364009" sldId="7774"/>
            <ac:spMk id="10" creationId="{7EEEA845-17EB-5FFA-C1F4-D53B64E6002C}"/>
          </ac:spMkLst>
        </pc:spChg>
        <pc:spChg chg="mod">
          <ac:chgData name="Natalie Bunker-Bennett" userId="d5476b92-d74f-4f81-a3af-81d0c4d99a1c" providerId="ADAL" clId="{B5543F4C-1DF8-44C2-B5CB-C56EB1F6B056}" dt="2025-07-24T10:45:11.153" v="787" actId="207"/>
          <ac:spMkLst>
            <pc:docMk/>
            <pc:sldMk cId="286364009" sldId="7774"/>
            <ac:spMk id="11" creationId="{8A969F97-769F-EB25-2C49-397795D05A41}"/>
          </ac:spMkLst>
        </pc:spChg>
        <pc:spChg chg="add mod">
          <ac:chgData name="Natalie Bunker-Bennett" userId="d5476b92-d74f-4f81-a3af-81d0c4d99a1c" providerId="ADAL" clId="{B5543F4C-1DF8-44C2-B5CB-C56EB1F6B056}" dt="2025-07-24T10:44:52.316" v="786" actId="207"/>
          <ac:spMkLst>
            <pc:docMk/>
            <pc:sldMk cId="286364009" sldId="7774"/>
            <ac:spMk id="12" creationId="{E861B29C-44D1-3BA4-CD4D-1827BFE8AF54}"/>
          </ac:spMkLst>
        </pc:spChg>
        <pc:spChg chg="add mod">
          <ac:chgData name="Natalie Bunker-Bennett" userId="d5476b92-d74f-4f81-a3af-81d0c4d99a1c" providerId="ADAL" clId="{B5543F4C-1DF8-44C2-B5CB-C56EB1F6B056}" dt="2025-07-24T10:44:52.316" v="786" actId="207"/>
          <ac:spMkLst>
            <pc:docMk/>
            <pc:sldMk cId="286364009" sldId="7774"/>
            <ac:spMk id="14" creationId="{BA8EC3CD-0C4B-509D-0763-8DA2AB6A674F}"/>
          </ac:spMkLst>
        </pc:spChg>
        <pc:spChg chg="add mod">
          <ac:chgData name="Natalie Bunker-Bennett" userId="d5476b92-d74f-4f81-a3af-81d0c4d99a1c" providerId="ADAL" clId="{B5543F4C-1DF8-44C2-B5CB-C56EB1F6B056}" dt="2025-07-24T10:41:50.372" v="766" actId="2711"/>
          <ac:spMkLst>
            <pc:docMk/>
            <pc:sldMk cId="286364009" sldId="7774"/>
            <ac:spMk id="15" creationId="{D9014F9A-FBA7-1315-707F-6C2D908FCF2D}"/>
          </ac:spMkLst>
        </pc:spChg>
        <pc:spChg chg="add mod">
          <ac:chgData name="Natalie Bunker-Bennett" userId="d5476b92-d74f-4f81-a3af-81d0c4d99a1c" providerId="ADAL" clId="{B5543F4C-1DF8-44C2-B5CB-C56EB1F6B056}" dt="2025-07-24T10:44:52.316" v="786" actId="207"/>
          <ac:spMkLst>
            <pc:docMk/>
            <pc:sldMk cId="286364009" sldId="7774"/>
            <ac:spMk id="18" creationId="{CF4E6355-588D-28CE-45D6-5C711D155E3A}"/>
          </ac:spMkLst>
        </pc:spChg>
        <pc:spChg chg="mod">
          <ac:chgData name="Natalie Bunker-Bennett" userId="d5476b92-d74f-4f81-a3af-81d0c4d99a1c" providerId="ADAL" clId="{B5543F4C-1DF8-44C2-B5CB-C56EB1F6B056}" dt="2025-07-24T10:44:52.316" v="786" actId="207"/>
          <ac:spMkLst>
            <pc:docMk/>
            <pc:sldMk cId="286364009" sldId="7774"/>
            <ac:spMk id="19" creationId="{7B93E373-66AA-D656-4BF1-5BE64EAFE43E}"/>
          </ac:spMkLst>
        </pc:spChg>
        <pc:spChg chg="add mod">
          <ac:chgData name="Natalie Bunker-Bennett" userId="d5476b92-d74f-4f81-a3af-81d0c4d99a1c" providerId="ADAL" clId="{B5543F4C-1DF8-44C2-B5CB-C56EB1F6B056}" dt="2025-07-24T10:45:11.153" v="787" actId="207"/>
          <ac:spMkLst>
            <pc:docMk/>
            <pc:sldMk cId="286364009" sldId="7774"/>
            <ac:spMk id="20" creationId="{A0B1EF21-0A3E-82E7-F910-F147B9384D31}"/>
          </ac:spMkLst>
        </pc:spChg>
        <pc:spChg chg="add mod">
          <ac:chgData name="Natalie Bunker-Bennett" userId="d5476b92-d74f-4f81-a3af-81d0c4d99a1c" providerId="ADAL" clId="{B5543F4C-1DF8-44C2-B5CB-C56EB1F6B056}" dt="2025-07-24T10:41:50.372" v="766" actId="2711"/>
          <ac:spMkLst>
            <pc:docMk/>
            <pc:sldMk cId="286364009" sldId="7774"/>
            <ac:spMk id="21" creationId="{E42541C3-9177-B86E-5BE7-21D0AE233236}"/>
          </ac:spMkLst>
        </pc:spChg>
        <pc:spChg chg="add mod">
          <ac:chgData name="Natalie Bunker-Bennett" userId="d5476b92-d74f-4f81-a3af-81d0c4d99a1c" providerId="ADAL" clId="{B5543F4C-1DF8-44C2-B5CB-C56EB1F6B056}" dt="2025-07-24T10:45:46.605" v="790" actId="207"/>
          <ac:spMkLst>
            <pc:docMk/>
            <pc:sldMk cId="286364009" sldId="7774"/>
            <ac:spMk id="22" creationId="{539DBB76-2C62-285B-3097-1A3B37F91254}"/>
          </ac:spMkLst>
        </pc:spChg>
        <pc:spChg chg="add mod">
          <ac:chgData name="Natalie Bunker-Bennett" userId="d5476b92-d74f-4f81-a3af-81d0c4d99a1c" providerId="ADAL" clId="{B5543F4C-1DF8-44C2-B5CB-C56EB1F6B056}" dt="2025-07-24T10:41:50.372" v="766" actId="2711"/>
          <ac:spMkLst>
            <pc:docMk/>
            <pc:sldMk cId="286364009" sldId="7774"/>
            <ac:spMk id="23" creationId="{3BAD585F-B232-00D4-19E0-830CEB6195DE}"/>
          </ac:spMkLst>
        </pc:spChg>
        <pc:graphicFrameChg chg="modGraphic">
          <ac:chgData name="Natalie Bunker-Bennett" userId="d5476b92-d74f-4f81-a3af-81d0c4d99a1c" providerId="ADAL" clId="{B5543F4C-1DF8-44C2-B5CB-C56EB1F6B056}" dt="2025-07-24T10:44:23.510" v="783"/>
          <ac:graphicFrameMkLst>
            <pc:docMk/>
            <pc:sldMk cId="286364009" sldId="7774"/>
            <ac:graphicFrameMk id="2" creationId="{DE4E0086-2112-9FFC-1D8A-295052CEAE9C}"/>
          </ac:graphicFrameMkLst>
        </pc:graphicFrameChg>
        <pc:picChg chg="mod">
          <ac:chgData name="Natalie Bunker-Bennett" userId="d5476b92-d74f-4f81-a3af-81d0c4d99a1c" providerId="ADAL" clId="{B5543F4C-1DF8-44C2-B5CB-C56EB1F6B056}" dt="2025-07-24T10:45:25.607" v="788" actId="1076"/>
          <ac:picMkLst>
            <pc:docMk/>
            <pc:sldMk cId="286364009" sldId="7774"/>
            <ac:picMk id="3" creationId="{22DDAC06-4411-FA9B-956B-39470F9D327D}"/>
          </ac:picMkLst>
        </pc:picChg>
      </pc:sldChg>
      <pc:sldChg chg="modSp add mod">
        <pc:chgData name="Natalie Bunker-Bennett" userId="d5476b92-d74f-4f81-a3af-81d0c4d99a1c" providerId="ADAL" clId="{B5543F4C-1DF8-44C2-B5CB-C56EB1F6B056}" dt="2025-07-23T15:43:17.812" v="709" actId="14100"/>
        <pc:sldMkLst>
          <pc:docMk/>
          <pc:sldMk cId="182278156" sldId="7775"/>
        </pc:sldMkLst>
        <pc:spChg chg="mod">
          <ac:chgData name="Natalie Bunker-Bennett" userId="d5476b92-d74f-4f81-a3af-81d0c4d99a1c" providerId="ADAL" clId="{B5543F4C-1DF8-44C2-B5CB-C56EB1F6B056}" dt="2025-07-23T15:43:17.812" v="709" actId="14100"/>
          <ac:spMkLst>
            <pc:docMk/>
            <pc:sldMk cId="182278156" sldId="7775"/>
            <ac:spMk id="2" creationId="{D0AF1C0B-6DB6-FC0E-6CCE-535219A45C54}"/>
          </ac:spMkLst>
        </pc:spChg>
      </pc:sldChg>
      <pc:sldChg chg="modSp add mod">
        <pc:chgData name="Natalie Bunker-Bennett" userId="d5476b92-d74f-4f81-a3af-81d0c4d99a1c" providerId="ADAL" clId="{B5543F4C-1DF8-44C2-B5CB-C56EB1F6B056}" dt="2025-07-23T15:43:57.101" v="714"/>
        <pc:sldMkLst>
          <pc:docMk/>
          <pc:sldMk cId="2704442747" sldId="7776"/>
        </pc:sldMkLst>
        <pc:spChg chg="mod">
          <ac:chgData name="Natalie Bunker-Bennett" userId="d5476b92-d74f-4f81-a3af-81d0c4d99a1c" providerId="ADAL" clId="{B5543F4C-1DF8-44C2-B5CB-C56EB1F6B056}" dt="2025-07-23T15:43:57.101" v="714"/>
          <ac:spMkLst>
            <pc:docMk/>
            <pc:sldMk cId="2704442747" sldId="7776"/>
            <ac:spMk id="2" creationId="{86ED54A5-AC07-CC46-CC12-2D3CE32FAF96}"/>
          </ac:spMkLst>
        </pc:spChg>
      </pc:sldChg>
      <pc:sldChg chg="addSp modSp add mod setBg">
        <pc:chgData name="Natalie Bunker-Bennett" userId="d5476b92-d74f-4f81-a3af-81d0c4d99a1c" providerId="ADAL" clId="{B5543F4C-1DF8-44C2-B5CB-C56EB1F6B056}" dt="2025-07-24T10:54:02.710" v="1098" actId="1076"/>
        <pc:sldMkLst>
          <pc:docMk/>
          <pc:sldMk cId="2021499327" sldId="7777"/>
        </pc:sldMkLst>
        <pc:spChg chg="add mod">
          <ac:chgData name="Natalie Bunker-Bennett" userId="d5476b92-d74f-4f81-a3af-81d0c4d99a1c" providerId="ADAL" clId="{B5543F4C-1DF8-44C2-B5CB-C56EB1F6B056}" dt="2025-07-24T10:47:46.426" v="815" actId="255"/>
          <ac:spMkLst>
            <pc:docMk/>
            <pc:sldMk cId="2021499327" sldId="7777"/>
            <ac:spMk id="2" creationId="{C7547252-B3EF-9C4E-5A08-FEDD468AF7FC}"/>
          </ac:spMkLst>
        </pc:spChg>
        <pc:spChg chg="add mod">
          <ac:chgData name="Natalie Bunker-Bennett" userId="d5476b92-d74f-4f81-a3af-81d0c4d99a1c" providerId="ADAL" clId="{B5543F4C-1DF8-44C2-B5CB-C56EB1F6B056}" dt="2025-07-24T10:48:04.729" v="816"/>
          <ac:spMkLst>
            <pc:docMk/>
            <pc:sldMk cId="2021499327" sldId="7777"/>
            <ac:spMk id="3" creationId="{0FA0F91B-6CFD-47A9-1DA6-DCF7330A8E70}"/>
          </ac:spMkLst>
        </pc:spChg>
        <pc:spChg chg="add mod">
          <ac:chgData name="Natalie Bunker-Bennett" userId="d5476b92-d74f-4f81-a3af-81d0c4d99a1c" providerId="ADAL" clId="{B5543F4C-1DF8-44C2-B5CB-C56EB1F6B056}" dt="2025-07-24T10:53:46.055" v="1096" actId="1076"/>
          <ac:spMkLst>
            <pc:docMk/>
            <pc:sldMk cId="2021499327" sldId="7777"/>
            <ac:spMk id="5" creationId="{7613B582-4563-8068-8C04-1EE3C5DA648F}"/>
          </ac:spMkLst>
        </pc:spChg>
        <pc:spChg chg="add mod">
          <ac:chgData name="Natalie Bunker-Bennett" userId="d5476b92-d74f-4f81-a3af-81d0c4d99a1c" providerId="ADAL" clId="{B5543F4C-1DF8-44C2-B5CB-C56EB1F6B056}" dt="2025-07-24T10:53:52.675" v="1097" actId="1076"/>
          <ac:spMkLst>
            <pc:docMk/>
            <pc:sldMk cId="2021499327" sldId="7777"/>
            <ac:spMk id="6" creationId="{DD511643-2BA4-E454-41D8-38E16F75E8E2}"/>
          </ac:spMkLst>
        </pc:spChg>
        <pc:spChg chg="mod">
          <ac:chgData name="Natalie Bunker-Bennett" userId="d5476b92-d74f-4f81-a3af-81d0c4d99a1c" providerId="ADAL" clId="{B5543F4C-1DF8-44C2-B5CB-C56EB1F6B056}" dt="2025-07-24T10:46:47.062" v="811" actId="20577"/>
          <ac:spMkLst>
            <pc:docMk/>
            <pc:sldMk cId="2021499327" sldId="7777"/>
            <ac:spMk id="392" creationId="{EFC7B67D-239E-E000-4B89-90199CF42A2A}"/>
          </ac:spMkLst>
        </pc:spChg>
        <pc:graphicFrameChg chg="add mod modGraphic">
          <ac:chgData name="Natalie Bunker-Bennett" userId="d5476b92-d74f-4f81-a3af-81d0c4d99a1c" providerId="ADAL" clId="{B5543F4C-1DF8-44C2-B5CB-C56EB1F6B056}" dt="2025-07-24T10:54:02.710" v="1098" actId="1076"/>
          <ac:graphicFrameMkLst>
            <pc:docMk/>
            <pc:sldMk cId="2021499327" sldId="7777"/>
            <ac:graphicFrameMk id="4" creationId="{4417EE42-C950-1651-58BC-99D6C3B9EB04}"/>
          </ac:graphicFrameMkLst>
        </pc:graphicFrameChg>
      </pc:sldChg>
      <pc:sldChg chg="addSp delSp modSp add mod setBg">
        <pc:chgData name="Natalie Bunker-Bennett" userId="d5476b92-d74f-4f81-a3af-81d0c4d99a1c" providerId="ADAL" clId="{B5543F4C-1DF8-44C2-B5CB-C56EB1F6B056}" dt="2025-07-24T16:13:27.833" v="1136" actId="1076"/>
        <pc:sldMkLst>
          <pc:docMk/>
          <pc:sldMk cId="2412830130" sldId="7778"/>
        </pc:sldMkLst>
        <pc:spChg chg="add mod">
          <ac:chgData name="Natalie Bunker-Bennett" userId="d5476b92-d74f-4f81-a3af-81d0c4d99a1c" providerId="ADAL" clId="{B5543F4C-1DF8-44C2-B5CB-C56EB1F6B056}" dt="2025-07-24T10:55:32.695" v="1110" actId="14100"/>
          <ac:spMkLst>
            <pc:docMk/>
            <pc:sldMk cId="2412830130" sldId="7778"/>
            <ac:spMk id="2" creationId="{D40837AC-1BCF-C34E-B505-8971EFE3EFB7}"/>
          </ac:spMkLst>
        </pc:spChg>
        <pc:spChg chg="add mod">
          <ac:chgData name="Natalie Bunker-Bennett" userId="d5476b92-d74f-4f81-a3af-81d0c4d99a1c" providerId="ADAL" clId="{B5543F4C-1DF8-44C2-B5CB-C56EB1F6B056}" dt="2025-07-24T10:58:38.069" v="1116" actId="3626"/>
          <ac:spMkLst>
            <pc:docMk/>
            <pc:sldMk cId="2412830130" sldId="7778"/>
            <ac:spMk id="3" creationId="{AD6D7F91-7E0D-6AC1-5864-F0F1C27FE7AE}"/>
          </ac:spMkLst>
        </pc:spChg>
        <pc:spChg chg="del">
          <ac:chgData name="Natalie Bunker-Bennett" userId="d5476b92-d74f-4f81-a3af-81d0c4d99a1c" providerId="ADAL" clId="{B5543F4C-1DF8-44C2-B5CB-C56EB1F6B056}" dt="2025-07-24T10:54:31.652" v="1099" actId="478"/>
          <ac:spMkLst>
            <pc:docMk/>
            <pc:sldMk cId="2412830130" sldId="7778"/>
            <ac:spMk id="392" creationId="{0EBC9855-A2C6-E789-8AD0-7C6E26732D5B}"/>
          </ac:spMkLst>
        </pc:spChg>
        <pc:picChg chg="add mod">
          <ac:chgData name="Natalie Bunker-Bennett" userId="d5476b92-d74f-4f81-a3af-81d0c4d99a1c" providerId="ADAL" clId="{B5543F4C-1DF8-44C2-B5CB-C56EB1F6B056}" dt="2025-07-24T11:13:13.585" v="1119" actId="1076"/>
          <ac:picMkLst>
            <pc:docMk/>
            <pc:sldMk cId="2412830130" sldId="7778"/>
            <ac:picMk id="5" creationId="{BE765801-B9A4-0BDA-6982-05C657F3EAD9}"/>
          </ac:picMkLst>
        </pc:picChg>
        <pc:picChg chg="add del mod">
          <ac:chgData name="Natalie Bunker-Bennett" userId="d5476b92-d74f-4f81-a3af-81d0c4d99a1c" providerId="ADAL" clId="{B5543F4C-1DF8-44C2-B5CB-C56EB1F6B056}" dt="2025-07-24T10:58:13.299" v="1115" actId="478"/>
          <ac:picMkLst>
            <pc:docMk/>
            <pc:sldMk cId="2412830130" sldId="7778"/>
            <ac:picMk id="5" creationId="{E9CCD670-FDBC-71E1-EE32-F3B2DB2A0B67}"/>
          </ac:picMkLst>
        </pc:picChg>
        <pc:picChg chg="add mod">
          <ac:chgData name="Natalie Bunker-Bennett" userId="d5476b92-d74f-4f81-a3af-81d0c4d99a1c" providerId="ADAL" clId="{B5543F4C-1DF8-44C2-B5CB-C56EB1F6B056}" dt="2025-07-24T16:13:26.184" v="1135" actId="1076"/>
          <ac:picMkLst>
            <pc:docMk/>
            <pc:sldMk cId="2412830130" sldId="7778"/>
            <ac:picMk id="7" creationId="{F1B9C264-1A5A-9D64-3A7A-D01129DEF50C}"/>
          </ac:picMkLst>
        </pc:picChg>
        <pc:picChg chg="add del mod">
          <ac:chgData name="Natalie Bunker-Bennett" userId="d5476b92-d74f-4f81-a3af-81d0c4d99a1c" providerId="ADAL" clId="{B5543F4C-1DF8-44C2-B5CB-C56EB1F6B056}" dt="2025-07-24T15:44:06.422" v="1128" actId="478"/>
          <ac:picMkLst>
            <pc:docMk/>
            <pc:sldMk cId="2412830130" sldId="7778"/>
            <ac:picMk id="9" creationId="{2C509466-B26A-8EEB-92BA-9B4820DFA71C}"/>
          </ac:picMkLst>
        </pc:picChg>
        <pc:picChg chg="add mod">
          <ac:chgData name="Natalie Bunker-Bennett" userId="d5476b92-d74f-4f81-a3af-81d0c4d99a1c" providerId="ADAL" clId="{B5543F4C-1DF8-44C2-B5CB-C56EB1F6B056}" dt="2025-07-24T15:44:15.470" v="1131" actId="1076"/>
          <ac:picMkLst>
            <pc:docMk/>
            <pc:sldMk cId="2412830130" sldId="7778"/>
            <ac:picMk id="11" creationId="{F1E5F037-60DF-D637-FB40-46F9A7E18176}"/>
          </ac:picMkLst>
        </pc:picChg>
        <pc:picChg chg="add mod">
          <ac:chgData name="Natalie Bunker-Bennett" userId="d5476b92-d74f-4f81-a3af-81d0c4d99a1c" providerId="ADAL" clId="{B5543F4C-1DF8-44C2-B5CB-C56EB1F6B056}" dt="2025-07-24T16:13:27.833" v="1136" actId="1076"/>
          <ac:picMkLst>
            <pc:docMk/>
            <pc:sldMk cId="2412830130" sldId="7778"/>
            <ac:picMk id="13" creationId="{4145F4F0-5849-8EA5-7BD9-AEF1E0D628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8FD42F6C-C51E-044D-813A-BB6170517C7B}" type="datetimeFigureOut">
              <a:rPr lang="en-US" smtClean="0"/>
              <a:pPr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806FB371-151D-BA41-AAB3-7AE12D4B6D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38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FB371-151D-BA41-AAB3-7AE12D4B6D1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7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>
          <a:extLst>
            <a:ext uri="{FF2B5EF4-FFF2-40B4-BE49-F238E27FC236}">
              <a16:creationId xmlns:a16="http://schemas.microsoft.com/office/drawing/2014/main" id="{6FCC5A04-8FE2-61FE-F20C-F9D265B7D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:notes">
            <a:extLst>
              <a:ext uri="{FF2B5EF4-FFF2-40B4-BE49-F238E27FC236}">
                <a16:creationId xmlns:a16="http://schemas.microsoft.com/office/drawing/2014/main" id="{05918BAC-6BB9-33AE-B57F-BCF39EFCF5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5:notes">
            <a:extLst>
              <a:ext uri="{FF2B5EF4-FFF2-40B4-BE49-F238E27FC236}">
                <a16:creationId xmlns:a16="http://schemas.microsoft.com/office/drawing/2014/main" id="{BC34500A-4E46-496D-7355-6E2A5ACBA2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5:notes">
            <a:extLst>
              <a:ext uri="{FF2B5EF4-FFF2-40B4-BE49-F238E27FC236}">
                <a16:creationId xmlns:a16="http://schemas.microsoft.com/office/drawing/2014/main" id="{0B2F9C86-93B6-86A1-98C1-7AB41AB36B4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84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>
          <a:extLst>
            <a:ext uri="{FF2B5EF4-FFF2-40B4-BE49-F238E27FC236}">
              <a16:creationId xmlns:a16="http://schemas.microsoft.com/office/drawing/2014/main" id="{3F431BE3-A37D-EDE5-C23F-90E76C6CE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:notes">
            <a:extLst>
              <a:ext uri="{FF2B5EF4-FFF2-40B4-BE49-F238E27FC236}">
                <a16:creationId xmlns:a16="http://schemas.microsoft.com/office/drawing/2014/main" id="{D49B4082-6E3C-3AE4-8461-518F170D8F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5:notes">
            <a:extLst>
              <a:ext uri="{FF2B5EF4-FFF2-40B4-BE49-F238E27FC236}">
                <a16:creationId xmlns:a16="http://schemas.microsoft.com/office/drawing/2014/main" id="{1497587E-7249-E34C-E9EF-2815DFF5F2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6" name="Google Shape;386;p5:notes">
            <a:extLst>
              <a:ext uri="{FF2B5EF4-FFF2-40B4-BE49-F238E27FC236}">
                <a16:creationId xmlns:a16="http://schemas.microsoft.com/office/drawing/2014/main" id="{127A42BE-132C-12A1-FEC9-B2EFD768AD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7581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>
          <a:extLst>
            <a:ext uri="{FF2B5EF4-FFF2-40B4-BE49-F238E27FC236}">
              <a16:creationId xmlns:a16="http://schemas.microsoft.com/office/drawing/2014/main" id="{86EB4C00-8E84-59ED-5473-4E8AB4A05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:notes">
            <a:extLst>
              <a:ext uri="{FF2B5EF4-FFF2-40B4-BE49-F238E27FC236}">
                <a16:creationId xmlns:a16="http://schemas.microsoft.com/office/drawing/2014/main" id="{CD39AA4E-4790-F3A1-C492-42086DB1D7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5:notes">
            <a:extLst>
              <a:ext uri="{FF2B5EF4-FFF2-40B4-BE49-F238E27FC236}">
                <a16:creationId xmlns:a16="http://schemas.microsoft.com/office/drawing/2014/main" id="{9CC5EB9C-5EA1-BC38-F2CB-DC49E8370A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6" name="Google Shape;386;p5:notes">
            <a:extLst>
              <a:ext uri="{FF2B5EF4-FFF2-40B4-BE49-F238E27FC236}">
                <a16:creationId xmlns:a16="http://schemas.microsoft.com/office/drawing/2014/main" id="{0C5E646D-E0D5-A22B-41D1-84506C7E63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546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>
          <a:extLst>
            <a:ext uri="{FF2B5EF4-FFF2-40B4-BE49-F238E27FC236}">
              <a16:creationId xmlns:a16="http://schemas.microsoft.com/office/drawing/2014/main" id="{02A2067E-FC8B-495D-AAF4-166D98F35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:notes">
            <a:extLst>
              <a:ext uri="{FF2B5EF4-FFF2-40B4-BE49-F238E27FC236}">
                <a16:creationId xmlns:a16="http://schemas.microsoft.com/office/drawing/2014/main" id="{30E583EB-74D5-2A02-0CBE-7CAF8A1F0B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5:notes">
            <a:extLst>
              <a:ext uri="{FF2B5EF4-FFF2-40B4-BE49-F238E27FC236}">
                <a16:creationId xmlns:a16="http://schemas.microsoft.com/office/drawing/2014/main" id="{36E7054E-20BC-B907-66AB-CBE3A4FA95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6" name="Google Shape;386;p5:notes">
            <a:extLst>
              <a:ext uri="{FF2B5EF4-FFF2-40B4-BE49-F238E27FC236}">
                <a16:creationId xmlns:a16="http://schemas.microsoft.com/office/drawing/2014/main" id="{B5421BFA-C5F8-56DD-8C0F-ED8594FAA3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4932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>
          <a:extLst>
            <a:ext uri="{FF2B5EF4-FFF2-40B4-BE49-F238E27FC236}">
              <a16:creationId xmlns:a16="http://schemas.microsoft.com/office/drawing/2014/main" id="{875520E2-E1A5-71AF-BF0B-64E1BD7D2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:notes">
            <a:extLst>
              <a:ext uri="{FF2B5EF4-FFF2-40B4-BE49-F238E27FC236}">
                <a16:creationId xmlns:a16="http://schemas.microsoft.com/office/drawing/2014/main" id="{602AC802-E27B-F5C3-7B28-7CE04B101A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5:notes">
            <a:extLst>
              <a:ext uri="{FF2B5EF4-FFF2-40B4-BE49-F238E27FC236}">
                <a16:creationId xmlns:a16="http://schemas.microsoft.com/office/drawing/2014/main" id="{C2CFCD7B-5829-BF4F-1F55-FCC7664C79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5:notes">
            <a:extLst>
              <a:ext uri="{FF2B5EF4-FFF2-40B4-BE49-F238E27FC236}">
                <a16:creationId xmlns:a16="http://schemas.microsoft.com/office/drawing/2014/main" id="{587A0C89-C397-35B7-FCB7-F2BD198DAA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457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>
          <a:extLst>
            <a:ext uri="{FF2B5EF4-FFF2-40B4-BE49-F238E27FC236}">
              <a16:creationId xmlns:a16="http://schemas.microsoft.com/office/drawing/2014/main" id="{E8A61C42-4400-30E2-5ED5-D16E8147D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:notes">
            <a:extLst>
              <a:ext uri="{FF2B5EF4-FFF2-40B4-BE49-F238E27FC236}">
                <a16:creationId xmlns:a16="http://schemas.microsoft.com/office/drawing/2014/main" id="{3FBCFFF8-F02D-0516-82DD-CDB8E517EC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5:notes">
            <a:extLst>
              <a:ext uri="{FF2B5EF4-FFF2-40B4-BE49-F238E27FC236}">
                <a16:creationId xmlns:a16="http://schemas.microsoft.com/office/drawing/2014/main" id="{1AD5EE91-F90C-4EB3-C6E0-39A71515F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6" name="Google Shape;386;p5:notes">
            <a:extLst>
              <a:ext uri="{FF2B5EF4-FFF2-40B4-BE49-F238E27FC236}">
                <a16:creationId xmlns:a16="http://schemas.microsoft.com/office/drawing/2014/main" id="{1D9F3E24-9605-CA05-9FAA-E3A6024F2B0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640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293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BE3F63-F442-A606-B63A-53671CB8F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0106E-0EAB-BA66-8E2E-A38DA26C99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4267670"/>
            <a:ext cx="11522075" cy="1462088"/>
          </a:xfrm>
        </p:spPr>
        <p:txBody>
          <a:bodyPr lIns="0" anchor="b">
            <a:normAutofit/>
          </a:bodyPr>
          <a:lstStyle>
            <a:lvl1pPr algn="l">
              <a:defRPr sz="4400" b="1" i="0">
                <a:latin typeface="Montserrat Black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C0553-4C9C-1099-6044-4C7652877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994059"/>
            <a:ext cx="8569324" cy="31466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i="0">
                <a:solidFill>
                  <a:schemeClr val="accent2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796DBB-85A1-79A6-6ADC-68DCC61810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63" y="3847427"/>
            <a:ext cx="2231136" cy="42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3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50A9-6E9E-C75B-F139-A1F85184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2C3D8E-5E26-8FEF-8FAD-18B9A1A47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3" y="1640967"/>
            <a:ext cx="2796007" cy="45603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400" b="0" i="0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FFE53D-E5E4-CABB-DB56-26868743F847}"/>
              </a:ext>
            </a:extLst>
          </p:cNvPr>
          <p:cNvSpPr txBox="1">
            <a:spLocks/>
          </p:cNvSpPr>
          <p:nvPr userDrawn="1"/>
        </p:nvSpPr>
        <p:spPr>
          <a:xfrm>
            <a:off x="9053309" y="6451605"/>
            <a:ext cx="2803729" cy="307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69ABC4-876C-F445-850E-C10F3D52B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12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E590E6-BBB2-A8AC-5764-9EF54CCA79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2B50A9-6E9E-C75B-F139-A1F85184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FFE53D-E5E4-CABB-DB56-26868743F847}"/>
              </a:ext>
            </a:extLst>
          </p:cNvPr>
          <p:cNvSpPr txBox="1">
            <a:spLocks/>
          </p:cNvSpPr>
          <p:nvPr userDrawn="1"/>
        </p:nvSpPr>
        <p:spPr>
          <a:xfrm>
            <a:off x="9053309" y="6451605"/>
            <a:ext cx="2803729" cy="307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69ABC4-876C-F445-850E-C10F3D52BE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305C0-321A-E9EE-AB7F-C6F1B59BD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9521" y="6497476"/>
            <a:ext cx="1418227" cy="174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304DE4-3075-225F-ED98-1E052C8B3BA9}"/>
              </a:ext>
            </a:extLst>
          </p:cNvPr>
          <p:cNvSpPr/>
          <p:nvPr userDrawn="1"/>
        </p:nvSpPr>
        <p:spPr>
          <a:xfrm>
            <a:off x="0" y="-1"/>
            <a:ext cx="201478" cy="821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94D8E6-1E2F-437F-A101-FF358EB31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7767" y="6458672"/>
            <a:ext cx="2803729" cy="307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fld id="{7B69ABC4-876C-F445-850E-C10F3D52BE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E13F6B-25F3-E58C-6BE1-F5E6C7E6C3EF}"/>
              </a:ext>
            </a:extLst>
          </p:cNvPr>
          <p:cNvCxnSpPr/>
          <p:nvPr userDrawn="1"/>
        </p:nvCxnSpPr>
        <p:spPr>
          <a:xfrm>
            <a:off x="339521" y="6308725"/>
            <a:ext cx="1152515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F73701-B944-A4FC-FDB3-305732FEC4B7}"/>
              </a:ext>
            </a:extLst>
          </p:cNvPr>
          <p:cNvCxnSpPr/>
          <p:nvPr userDrawn="1"/>
        </p:nvCxnSpPr>
        <p:spPr>
          <a:xfrm>
            <a:off x="324093" y="6288027"/>
            <a:ext cx="11525150" cy="0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95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D6BEF9-FB3F-DFB9-85B0-1BBC61DD1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F8F38B-9225-ED79-C191-DB745316ED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4" y="3737113"/>
            <a:ext cx="5689600" cy="1992645"/>
          </a:xfrm>
        </p:spPr>
        <p:txBody>
          <a:bodyPr lIns="0" anchor="b">
            <a:normAutofit/>
          </a:bodyPr>
          <a:lstStyle>
            <a:lvl1pPr algn="l">
              <a:defRPr sz="4400" b="1" i="0">
                <a:solidFill>
                  <a:schemeClr val="accent3"/>
                </a:solidFill>
                <a:latin typeface="Montserrat Black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4D08DFA-B1E9-58A2-4F02-3DD9BDAB7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994059"/>
            <a:ext cx="5689600" cy="366984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i="0">
                <a:solidFill>
                  <a:schemeClr val="accent3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0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D6BEF9-FB3F-DFB9-85B0-1BBC61DD1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F8F38B-9225-ED79-C191-DB745316ED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4" y="3737113"/>
            <a:ext cx="5689600" cy="1992645"/>
          </a:xfrm>
        </p:spPr>
        <p:txBody>
          <a:bodyPr lIns="0" anchor="b">
            <a:normAutofit/>
          </a:bodyPr>
          <a:lstStyle>
            <a:lvl1pPr algn="l">
              <a:defRPr sz="44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4D08DFA-B1E9-58A2-4F02-3DD9BDAB7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994059"/>
            <a:ext cx="5689600" cy="366984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3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10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yer Persona 3">
  <p:cSld name="Buyer Persona 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84942ce2bc_0_48"/>
          <p:cNvSpPr>
            <a:spLocks noGrp="1"/>
          </p:cNvSpPr>
          <p:nvPr>
            <p:ph type="pic" idx="2"/>
          </p:nvPr>
        </p:nvSpPr>
        <p:spPr>
          <a:xfrm>
            <a:off x="434054" y="396901"/>
            <a:ext cx="3392100" cy="339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514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F0156B-B91B-2F8F-47DB-0EAADA34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3" y="252451"/>
            <a:ext cx="11505236" cy="71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91A6FD-7814-829E-15DA-69AA3A1C1AF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9521" y="6497476"/>
            <a:ext cx="1418228" cy="1748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64B657-0A5B-4996-DBE3-418A192E1CD9}"/>
              </a:ext>
            </a:extLst>
          </p:cNvPr>
          <p:cNvSpPr/>
          <p:nvPr userDrawn="1"/>
        </p:nvSpPr>
        <p:spPr>
          <a:xfrm>
            <a:off x="0" y="-1"/>
            <a:ext cx="201478" cy="821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4169-16F7-6E76-8F6D-BC2FDC145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7767" y="6458672"/>
            <a:ext cx="2803729" cy="307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7B69ABC4-876C-F445-850E-C10F3D52BEA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2D756F-740F-38FC-99EC-11890A9F3F5B}"/>
              </a:ext>
            </a:extLst>
          </p:cNvPr>
          <p:cNvCxnSpPr/>
          <p:nvPr userDrawn="1"/>
        </p:nvCxnSpPr>
        <p:spPr>
          <a:xfrm>
            <a:off x="339521" y="6308725"/>
            <a:ext cx="1152515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94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68" r:id="rId6"/>
    <p:sldLayoutId id="214748366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Montserrat Black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200" b="0" i="0" kern="1200">
          <a:solidFill>
            <a:schemeClr val="accent2"/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b="0" i="0" kern="1200">
          <a:solidFill>
            <a:schemeClr val="accent2"/>
          </a:solidFill>
          <a:latin typeface="Montserrat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b="0" i="0" kern="1200">
          <a:solidFill>
            <a:schemeClr val="accent2"/>
          </a:solidFill>
          <a:latin typeface="Montserrat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b="0" i="0" kern="1200">
          <a:solidFill>
            <a:schemeClr val="accent2"/>
          </a:solidFill>
          <a:latin typeface="Montserrat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b="0" i="0" kern="1200">
          <a:solidFill>
            <a:schemeClr val="accent2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1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1980" userDrawn="1">
          <p15:clr>
            <a:srgbClr val="F26B43"/>
          </p15:clr>
        </p15:guide>
        <p15:guide id="5" pos="2071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609" userDrawn="1">
          <p15:clr>
            <a:srgbClr val="F26B43"/>
          </p15:clr>
        </p15:guide>
        <p15:guide id="9" pos="5700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346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B6A8-0D85-240F-051D-237BEC2F2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2" y="4341269"/>
            <a:ext cx="11522075" cy="88282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Planning your internal communications</a:t>
            </a:r>
            <a:endParaRPr lang="en-US" i="1" dirty="0"/>
          </a:p>
        </p:txBody>
      </p:sp>
      <p:sp>
        <p:nvSpPr>
          <p:cNvPr id="7" name="Google Shape;319;p1">
            <a:extLst>
              <a:ext uri="{FF2B5EF4-FFF2-40B4-BE49-F238E27FC236}">
                <a16:creationId xmlns:a16="http://schemas.microsoft.com/office/drawing/2014/main" id="{45215B6D-F18D-CF5E-52D6-9B42B73CE258}"/>
              </a:ext>
            </a:extLst>
          </p:cNvPr>
          <p:cNvSpPr txBox="1"/>
          <p:nvPr/>
        </p:nvSpPr>
        <p:spPr>
          <a:xfrm>
            <a:off x="351449" y="5461604"/>
            <a:ext cx="4338320" cy="11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email: support@workbuzz.com    </a:t>
            </a:r>
            <a:endParaRPr sz="1600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000000"/>
              </a:buClr>
              <a:buSzPts val="1100"/>
              <a:buFont typeface="Arial"/>
              <a:buNone/>
            </a:pPr>
            <a:endParaRPr sz="1600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tel</a:t>
            </a:r>
            <a:r>
              <a:rPr lang="en-GB" sz="1600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+44 (0) 3333 446 531</a:t>
            </a:r>
            <a:endParaRPr sz="1600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sz="1600" kern="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3387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87">
          <a:extLst>
            <a:ext uri="{FF2B5EF4-FFF2-40B4-BE49-F238E27FC236}">
              <a16:creationId xmlns:a16="http://schemas.microsoft.com/office/drawing/2014/main" id="{42E57251-80DE-120F-C0D3-938C9ABC5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">
            <a:extLst>
              <a:ext uri="{FF2B5EF4-FFF2-40B4-BE49-F238E27FC236}">
                <a16:creationId xmlns:a16="http://schemas.microsoft.com/office/drawing/2014/main" id="{53B3C9DD-CC2C-4F30-D257-1BDFDE7B37B6}"/>
              </a:ext>
            </a:extLst>
          </p:cNvPr>
          <p:cNvPicPr preferRelativeResize="0"/>
          <p:nvPr/>
        </p:nvPicPr>
        <p:blipFill rotWithShape="1">
          <a:blip r:embed="rId3">
            <a:alphaModFix amt="27000"/>
          </a:blip>
          <a:srcRect r="40500" b="27007"/>
          <a:stretch/>
        </p:blipFill>
        <p:spPr>
          <a:xfrm rot="-5400000">
            <a:off x="6558211" y="-276950"/>
            <a:ext cx="5310126" cy="59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">
            <a:extLst>
              <a:ext uri="{FF2B5EF4-FFF2-40B4-BE49-F238E27FC236}">
                <a16:creationId xmlns:a16="http://schemas.microsoft.com/office/drawing/2014/main" id="{EFC7B67D-239E-E000-4B89-90199CF42A2A}"/>
              </a:ext>
            </a:extLst>
          </p:cNvPr>
          <p:cNvSpPr txBox="1"/>
          <p:nvPr/>
        </p:nvSpPr>
        <p:spPr>
          <a:xfrm>
            <a:off x="446400" y="248157"/>
            <a:ext cx="5649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00" b="1" dirty="0">
                <a:solidFill>
                  <a:srgbClr val="3D5A80"/>
                </a:solidFill>
                <a:latin typeface="Montserrat" pitchFamily="2" charset="77"/>
                <a:ea typeface="Zilla Slab"/>
                <a:cs typeface="Zilla Slab"/>
                <a:sym typeface="Zilla Slab"/>
              </a:rPr>
              <a:t>Template plan</a:t>
            </a:r>
            <a:endParaRPr sz="2400" b="1" dirty="0">
              <a:solidFill>
                <a:srgbClr val="3D5A80"/>
              </a:solidFill>
              <a:latin typeface="Montserrat" pitchFamily="2" charset="77"/>
              <a:ea typeface="Zilla Slab"/>
              <a:cs typeface="Zilla Slab"/>
              <a:sym typeface="Zilla Slab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7547252-B3EF-9C4E-5A08-FEDD468AF7FC}"/>
              </a:ext>
            </a:extLst>
          </p:cNvPr>
          <p:cNvSpPr txBox="1">
            <a:spLocks/>
          </p:cNvSpPr>
          <p:nvPr/>
        </p:nvSpPr>
        <p:spPr bwMode="auto">
          <a:xfrm>
            <a:off x="446400" y="977940"/>
            <a:ext cx="11141964" cy="52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Using the outputs from the previous slides, map your audiences into this table. </a:t>
            </a:r>
            <a:b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  <a:ea typeface="Zilla Slab"/>
                <a:cs typeface="Zilla Slab"/>
                <a:sym typeface="Zilla Slab"/>
              </a:rPr>
              <a:t>This template should be used however works best for you – you may find it easier to map for each channel or by messages you need to deliver.</a:t>
            </a:r>
            <a:endParaRPr lang="en-GB" sz="1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17EE42-C950-1651-58BC-99D6C3B9E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7127"/>
              </p:ext>
            </p:extLst>
          </p:nvPr>
        </p:nvGraphicFramePr>
        <p:xfrm>
          <a:off x="325071" y="1889169"/>
          <a:ext cx="10917936" cy="38555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14415">
                  <a:extLst>
                    <a:ext uri="{9D8B030D-6E8A-4147-A177-3AD203B41FA5}">
                      <a16:colId xmlns:a16="http://schemas.microsoft.com/office/drawing/2014/main" val="1408658922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253725217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391078505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4088039028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1756491397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2912963796"/>
                    </a:ext>
                  </a:extLst>
                </a:gridCol>
                <a:gridCol w="2118951">
                  <a:extLst>
                    <a:ext uri="{9D8B030D-6E8A-4147-A177-3AD203B41FA5}">
                      <a16:colId xmlns:a16="http://schemas.microsoft.com/office/drawing/2014/main" val="4166141820"/>
                    </a:ext>
                  </a:extLst>
                </a:gridCol>
                <a:gridCol w="763070">
                  <a:extLst>
                    <a:ext uri="{9D8B030D-6E8A-4147-A177-3AD203B41FA5}">
                      <a16:colId xmlns:a16="http://schemas.microsoft.com/office/drawing/2014/main" val="3984377521"/>
                    </a:ext>
                  </a:extLst>
                </a:gridCol>
              </a:tblGrid>
              <a:tr h="570944">
                <a:tc>
                  <a:txBody>
                    <a:bodyPr/>
                    <a:lstStyle/>
                    <a:p>
                      <a:r>
                        <a:rPr lang="en-GB" sz="1200" dirty="0"/>
                        <a:t>Stakeholder group (Audience)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Power V Influence profile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Key concerns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Objective(s) in communicating with this audience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Channel(s)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Message(s)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Timeframe &amp; frequency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Owner</a:t>
                      </a:r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927679"/>
                  </a:ext>
                </a:extLst>
              </a:tr>
              <a:tr h="2392528">
                <a:tc>
                  <a:txBody>
                    <a:bodyPr/>
                    <a:lstStyle/>
                    <a:p>
                      <a:r>
                        <a:rPr lang="en-GB" sz="1000" dirty="0"/>
                        <a:t>e.g. Employees</a:t>
                      </a:r>
                      <a:endParaRPr lang="en-GB" sz="10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Keep informed</a:t>
                      </a:r>
                      <a:endParaRPr lang="en-GB" sz="10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/>
                        <a:t>How results are used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Confidentiality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How to complete</a:t>
                      </a:r>
                      <a:endParaRPr lang="en-GB" sz="10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/>
                        <a:t>Share how feedback will be used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Give confidence they are protected 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Give clarity when the survey is open and how they will be invited</a:t>
                      </a:r>
                      <a:endParaRPr lang="en-GB" sz="10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All employee email(s)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CEO video</a:t>
                      </a:r>
                    </a:p>
                    <a:p>
                      <a:pPr marL="171450" indent="-171450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Posters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/>
                        <a:t>Employee FAQ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0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Why the organisation is running surveys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Confidentiality promise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Who WorkBuzz 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Dates of the survey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How to complete</a:t>
                      </a:r>
                      <a:endParaRPr lang="en-GB" sz="10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Monthly email newsletter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Video released 2 weeks before launch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Posters in all premises 2 weeks before launch (taken down day after survey open/closes)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FAQ available on intranet &amp; linked to in all communications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Weekly update on response rates (intranet)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Thank you email after survey closes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All hands results call from CEO 1 month after survey closes to share headlines</a:t>
                      </a:r>
                      <a:endParaRPr lang="en-GB" sz="10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Internal comms team</a:t>
                      </a:r>
                      <a:endParaRPr lang="en-GB" sz="10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074337"/>
                  </a:ext>
                </a:extLst>
              </a:tr>
              <a:tr h="244690"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43104"/>
                  </a:ext>
                </a:extLst>
              </a:tr>
              <a:tr h="244690"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235871"/>
                  </a:ext>
                </a:extLst>
              </a:tr>
              <a:tr h="244690"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942577"/>
                  </a:ext>
                </a:extLst>
              </a:tr>
            </a:tbl>
          </a:graphicData>
        </a:graphic>
      </p:graphicFrame>
      <p:sp>
        <p:nvSpPr>
          <p:cNvPr id="5" name="Google Shape;418;p5">
            <a:extLst>
              <a:ext uri="{FF2B5EF4-FFF2-40B4-BE49-F238E27FC236}">
                <a16:creationId xmlns:a16="http://schemas.microsoft.com/office/drawing/2014/main" id="{7613B582-4563-8068-8C04-1EE3C5DA648F}"/>
              </a:ext>
            </a:extLst>
          </p:cNvPr>
          <p:cNvSpPr txBox="1"/>
          <p:nvPr/>
        </p:nvSpPr>
        <p:spPr>
          <a:xfrm>
            <a:off x="10402247" y="4022268"/>
            <a:ext cx="1691244" cy="2214282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A992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Think ahead!</a:t>
            </a:r>
            <a:b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</a:b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Don’t just plot communications leading up to the survey, but also what you’ll share while it’s live and once it’s closed…</a:t>
            </a:r>
          </a:p>
        </p:txBody>
      </p:sp>
      <p:sp>
        <p:nvSpPr>
          <p:cNvPr id="6" name="Google Shape;427;p5">
            <a:extLst>
              <a:ext uri="{FF2B5EF4-FFF2-40B4-BE49-F238E27FC236}">
                <a16:creationId xmlns:a16="http://schemas.microsoft.com/office/drawing/2014/main" id="{DD511643-2BA4-E454-41D8-38E16F75E8E2}"/>
              </a:ext>
            </a:extLst>
          </p:cNvPr>
          <p:cNvSpPr txBox="1"/>
          <p:nvPr/>
        </p:nvSpPr>
        <p:spPr>
          <a:xfrm rot="1184303">
            <a:off x="11649628" y="3676532"/>
            <a:ext cx="475931" cy="129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0"/>
              </a:rPr>
              <a:t>💡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499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C4BB5-F55A-89A6-7BDB-3A59FDDAC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54A5-AC07-CC46-CC12-2D3CE32FA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163" y="2697139"/>
            <a:ext cx="7850433" cy="731861"/>
          </a:xfrm>
        </p:spPr>
        <p:txBody>
          <a:bodyPr anchor="t">
            <a:normAutofit fontScale="90000"/>
          </a:bodyPr>
          <a:lstStyle/>
          <a:p>
            <a:r>
              <a:rPr lang="en-GB" sz="4900" dirty="0"/>
              <a:t>Where to find WorkBuzz Communications templates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2704442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87">
          <a:extLst>
            <a:ext uri="{FF2B5EF4-FFF2-40B4-BE49-F238E27FC236}">
              <a16:creationId xmlns:a16="http://schemas.microsoft.com/office/drawing/2014/main" id="{5D000884-CDA7-615A-C3AF-CEC4B7A18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">
            <a:extLst>
              <a:ext uri="{FF2B5EF4-FFF2-40B4-BE49-F238E27FC236}">
                <a16:creationId xmlns:a16="http://schemas.microsoft.com/office/drawing/2014/main" id="{865B3AD0-3DB6-3E53-A25C-0BBBE3A89BEC}"/>
              </a:ext>
            </a:extLst>
          </p:cNvPr>
          <p:cNvPicPr preferRelativeResize="0"/>
          <p:nvPr/>
        </p:nvPicPr>
        <p:blipFill rotWithShape="1">
          <a:blip r:embed="rId3">
            <a:alphaModFix amt="27000"/>
          </a:blip>
          <a:srcRect r="40500" b="27007"/>
          <a:stretch/>
        </p:blipFill>
        <p:spPr>
          <a:xfrm rot="-5400000">
            <a:off x="6558211" y="-276950"/>
            <a:ext cx="5310126" cy="59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58;p37">
            <a:extLst>
              <a:ext uri="{FF2B5EF4-FFF2-40B4-BE49-F238E27FC236}">
                <a16:creationId xmlns:a16="http://schemas.microsoft.com/office/drawing/2014/main" id="{D40837AC-1BCF-C34E-B505-8971EFE3EFB7}"/>
              </a:ext>
            </a:extLst>
          </p:cNvPr>
          <p:cNvSpPr txBox="1"/>
          <p:nvPr/>
        </p:nvSpPr>
        <p:spPr>
          <a:xfrm>
            <a:off x="738599" y="461925"/>
            <a:ext cx="8844787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400" b="1" dirty="0">
                <a:solidFill>
                  <a:schemeClr val="bg1"/>
                </a:solidFill>
                <a:latin typeface="Montserrat" panose="00000500000000000000" pitchFamily="2" charset="0"/>
                <a:ea typeface="Zilla Slab"/>
                <a:cs typeface="Zilla Slab"/>
                <a:sym typeface="Zilla Slab"/>
              </a:rPr>
              <a:t>We provide pre-survey </a:t>
            </a:r>
            <a:r>
              <a:rPr lang="en-GB" sz="3400" b="1" dirty="0">
                <a:solidFill>
                  <a:srgbClr val="F58220"/>
                </a:solidFill>
                <a:latin typeface="Montserrat" panose="00000500000000000000" pitchFamily="2" charset="0"/>
                <a:ea typeface="Zilla Slab"/>
                <a:cs typeface="Zilla Slab"/>
                <a:sym typeface="Zilla Slab"/>
              </a:rPr>
              <a:t>communication examples</a:t>
            </a:r>
            <a:r>
              <a:rPr lang="en-GB" sz="3400" b="1" dirty="0">
                <a:latin typeface="Montserrat" panose="00000500000000000000" pitchFamily="2" charset="0"/>
                <a:ea typeface="Zilla Slab"/>
                <a:cs typeface="Zilla Slab"/>
                <a:sym typeface="Zilla Slab"/>
              </a:rPr>
              <a:t>,</a:t>
            </a:r>
            <a:r>
              <a:rPr lang="en-GB" sz="3400" b="1" dirty="0">
                <a:solidFill>
                  <a:schemeClr val="dk2"/>
                </a:solidFill>
                <a:latin typeface="Montserrat" panose="00000500000000000000" pitchFamily="2" charset="0"/>
                <a:ea typeface="Zilla Slab"/>
                <a:cs typeface="Zilla Slab"/>
                <a:sym typeface="Zilla Slab"/>
              </a:rPr>
              <a:t> </a:t>
            </a:r>
            <a:r>
              <a:rPr lang="en-GB" sz="3400" b="1" dirty="0">
                <a:solidFill>
                  <a:schemeClr val="bg1"/>
                </a:solidFill>
                <a:latin typeface="Montserrat" panose="00000500000000000000" pitchFamily="2" charset="0"/>
                <a:ea typeface="Zilla Slab"/>
                <a:cs typeface="Zilla Slab"/>
                <a:sym typeface="Zilla Slab"/>
              </a:rPr>
              <a:t>helping to embed WorkBuzz in your culture</a:t>
            </a:r>
            <a:endParaRPr sz="3400" b="1" dirty="0">
              <a:solidFill>
                <a:schemeClr val="bg1"/>
              </a:solidFill>
              <a:latin typeface="Montserrat" panose="00000500000000000000" pitchFamily="2" charset="0"/>
              <a:ea typeface="Zilla Slab"/>
              <a:cs typeface="Zilla Slab"/>
              <a:sym typeface="Zilla Slab"/>
            </a:endParaRPr>
          </a:p>
        </p:txBody>
      </p:sp>
      <p:sp>
        <p:nvSpPr>
          <p:cNvPr id="3" name="Google Shape;1162;p37">
            <a:extLst>
              <a:ext uri="{FF2B5EF4-FFF2-40B4-BE49-F238E27FC236}">
                <a16:creationId xmlns:a16="http://schemas.microsoft.com/office/drawing/2014/main" id="{AD6D7F91-7E0D-6AC1-5864-F0F1C27FE7AE}"/>
              </a:ext>
            </a:extLst>
          </p:cNvPr>
          <p:cNvSpPr txBox="1"/>
          <p:nvPr/>
        </p:nvSpPr>
        <p:spPr>
          <a:xfrm>
            <a:off x="738599" y="2123878"/>
            <a:ext cx="46110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dirty="0">
                <a:solidFill>
                  <a:schemeClr val="bg1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You can find </a:t>
            </a:r>
            <a:r>
              <a:rPr lang="en-GB" sz="2000" u="sng" dirty="0">
                <a:solidFill>
                  <a:srgbClr val="F58220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communications templates</a:t>
            </a:r>
            <a:r>
              <a:rPr lang="en-GB" sz="2000" dirty="0">
                <a:solidFill>
                  <a:srgbClr val="F58220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for you to edit and use as you see fit:</a:t>
            </a:r>
            <a:endParaRPr sz="2000" dirty="0">
              <a:solidFill>
                <a:schemeClr val="bg1"/>
              </a:solidFill>
              <a:latin typeface="Montserrat Light" panose="00000400000000000000" pitchFamily="2" charset="0"/>
              <a:ea typeface="Zilla Slab"/>
              <a:cs typeface="Zilla Slab"/>
              <a:sym typeface="Zilla Sla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dk2"/>
              </a:solidFill>
              <a:latin typeface="Montserrat Light" panose="00000400000000000000" pitchFamily="2" charset="0"/>
              <a:ea typeface="Zilla Slab"/>
              <a:cs typeface="Zilla Slab"/>
              <a:sym typeface="Zilla Sla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dirty="0">
              <a:solidFill>
                <a:schemeClr val="dk2"/>
              </a:solidFill>
              <a:latin typeface="Montserrat Light" panose="00000400000000000000" pitchFamily="2" charset="0"/>
              <a:ea typeface="Zilla Slab"/>
              <a:cs typeface="Zilla Slab"/>
              <a:sym typeface="Zilla Slab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65801-B9A4-0BDA-6982-05C657F3E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99" y="3429000"/>
            <a:ext cx="3884541" cy="2177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9C264-1A5A-9D64-3A7A-D01129DEF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371" y="894364"/>
            <a:ext cx="2291075" cy="3232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E5F037-60DF-D637-FB40-46F9A7E18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082" y="2701775"/>
            <a:ext cx="2402931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45F4F0-5849-8EA5-7BD9-AEF1E0D62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267" y="4406525"/>
            <a:ext cx="3066237" cy="17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30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79FBE8-4E4F-8237-7BA3-8CD7017ABE5A}"/>
              </a:ext>
            </a:extLst>
          </p:cNvPr>
          <p:cNvSpPr txBox="1"/>
          <p:nvPr/>
        </p:nvSpPr>
        <p:spPr>
          <a:xfrm>
            <a:off x="2724053" y="2843705"/>
            <a:ext cx="6426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>
                <a:solidFill>
                  <a:srgbClr val="FFFFFF"/>
                </a:solidFill>
                <a:latin typeface="Montserrat" pitchFamily="2" charset="77"/>
                <a:ea typeface="Zilla Slab"/>
                <a:cs typeface="Zilla Slab"/>
                <a:sym typeface="Zilla Slab"/>
              </a:rPr>
              <a:t>Thank you!</a:t>
            </a:r>
            <a:endParaRPr lang="en-US" sz="4400" b="1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84D4C7-99E7-96CA-E5C6-9F9F7F2DE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1990" y="5374640"/>
            <a:ext cx="3395728" cy="6381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BB68FD-90D0-D9BE-BEC4-617B77B92C6F}"/>
              </a:ext>
            </a:extLst>
          </p:cNvPr>
          <p:cNvSpPr/>
          <p:nvPr/>
        </p:nvSpPr>
        <p:spPr>
          <a:xfrm>
            <a:off x="277402" y="6323744"/>
            <a:ext cx="1458931" cy="513708"/>
          </a:xfrm>
          <a:prstGeom prst="rect">
            <a:avLst/>
          </a:prstGeom>
          <a:solidFill>
            <a:srgbClr val="3C59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85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"/>
          <p:cNvPicPr preferRelativeResize="0"/>
          <p:nvPr/>
        </p:nvPicPr>
        <p:blipFill rotWithShape="1">
          <a:blip r:embed="rId3">
            <a:alphaModFix amt="27000"/>
          </a:blip>
          <a:srcRect r="40500" b="27007"/>
          <a:stretch/>
        </p:blipFill>
        <p:spPr>
          <a:xfrm rot="-5400000">
            <a:off x="6558211" y="-276950"/>
            <a:ext cx="5310126" cy="59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"/>
          <p:cNvSpPr txBox="1"/>
          <p:nvPr/>
        </p:nvSpPr>
        <p:spPr>
          <a:xfrm>
            <a:off x="446400" y="248157"/>
            <a:ext cx="5649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00" b="1" dirty="0">
                <a:solidFill>
                  <a:srgbClr val="3D5A80"/>
                </a:solidFill>
                <a:latin typeface="Montserrat" pitchFamily="2" charset="77"/>
                <a:ea typeface="Zilla Slab"/>
                <a:cs typeface="Zilla Slab"/>
                <a:sym typeface="Zilla Slab"/>
              </a:rPr>
              <a:t>What you’ll find in this pack</a:t>
            </a:r>
            <a:endParaRPr sz="2400" b="1" dirty="0">
              <a:solidFill>
                <a:srgbClr val="3D5A80"/>
              </a:solidFill>
              <a:latin typeface="Montserrat" pitchFamily="2" charset="77"/>
              <a:ea typeface="Zilla Slab"/>
              <a:cs typeface="Zilla Slab"/>
              <a:sym typeface="Zilla Sla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AF8E41-3BC1-FF9C-E1BF-A262C008BD62}"/>
              </a:ext>
            </a:extLst>
          </p:cNvPr>
          <p:cNvSpPr txBox="1"/>
          <p:nvPr/>
        </p:nvSpPr>
        <p:spPr>
          <a:xfrm>
            <a:off x="526470" y="1686112"/>
            <a:ext cx="55695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 Light" panose="00000400000000000000" pitchFamily="2" charset="0"/>
              </a:rPr>
              <a:t>1. </a:t>
            </a:r>
            <a:r>
              <a:rPr lang="en-GB" dirty="0">
                <a:solidFill>
                  <a:schemeClr val="bg1"/>
                </a:solidFill>
                <a:latin typeface="Montserrat Light" panose="00000400000000000000" pitchFamily="2" charset="0"/>
              </a:rPr>
              <a:t>Top tips for communications</a:t>
            </a:r>
          </a:p>
          <a:p>
            <a:endParaRPr lang="en-GB" dirty="0">
              <a:latin typeface="Montserrat Light" panose="00000400000000000000" pitchFamily="2" charset="0"/>
            </a:endParaRPr>
          </a:p>
          <a:p>
            <a:pPr marL="355600" indent="-355600"/>
            <a:r>
              <a:rPr lang="en-GB" dirty="0">
                <a:latin typeface="Montserrat Light" panose="00000400000000000000" pitchFamily="2" charset="0"/>
              </a:rPr>
              <a:t>2. </a:t>
            </a:r>
            <a:r>
              <a:rPr lang="en-GB" dirty="0">
                <a:solidFill>
                  <a:schemeClr val="bg1"/>
                </a:solidFill>
                <a:latin typeface="Montserrat Light" panose="00000400000000000000" pitchFamily="2" charset="0"/>
              </a:rPr>
              <a:t>Mapping your stakeholders</a:t>
            </a:r>
          </a:p>
          <a:p>
            <a:endParaRPr lang="en-GB" dirty="0">
              <a:latin typeface="Montserrat Light" panose="00000400000000000000" pitchFamily="2" charset="0"/>
            </a:endParaRPr>
          </a:p>
          <a:p>
            <a:r>
              <a:rPr lang="en-GB" dirty="0">
                <a:latin typeface="Montserrat Light" panose="00000400000000000000" pitchFamily="2" charset="0"/>
              </a:rPr>
              <a:t>3. </a:t>
            </a:r>
            <a:r>
              <a:rPr lang="en-GB" dirty="0">
                <a:solidFill>
                  <a:schemeClr val="bg1"/>
                </a:solidFill>
                <a:latin typeface="Montserrat Light" panose="00000400000000000000" pitchFamily="2" charset="0"/>
              </a:rPr>
              <a:t>Internal communications plan template</a:t>
            </a:r>
          </a:p>
          <a:p>
            <a:endParaRPr lang="en-GB" dirty="0">
              <a:latin typeface="Montserrat Light" panose="00000400000000000000" pitchFamily="2" charset="0"/>
            </a:endParaRPr>
          </a:p>
          <a:p>
            <a:r>
              <a:rPr lang="en-GB" dirty="0">
                <a:latin typeface="Montserrat Light" panose="00000400000000000000" pitchFamily="2" charset="0"/>
              </a:rPr>
              <a:t>4. </a:t>
            </a:r>
            <a:r>
              <a:rPr lang="en-GB" dirty="0">
                <a:solidFill>
                  <a:schemeClr val="bg1"/>
                </a:solidFill>
                <a:latin typeface="Montserrat Light" panose="00000400000000000000" pitchFamily="2" charset="0"/>
              </a:rPr>
              <a:t>Where to find WorkBuzz resources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021F2-620A-DFC3-6202-BD77A73CB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DB62-3DC2-0E09-96CE-77E945237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164" y="2697139"/>
            <a:ext cx="7217980" cy="731861"/>
          </a:xfrm>
        </p:spPr>
        <p:txBody>
          <a:bodyPr anchor="t">
            <a:normAutofit fontScale="90000"/>
          </a:bodyPr>
          <a:lstStyle/>
          <a:p>
            <a:r>
              <a:rPr lang="en-GB" sz="4900" dirty="0"/>
              <a:t>Top Tips for communication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964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7">
          <a:extLst>
            <a:ext uri="{FF2B5EF4-FFF2-40B4-BE49-F238E27FC236}">
              <a16:creationId xmlns:a16="http://schemas.microsoft.com/office/drawing/2014/main" id="{979FD08C-5610-A4F4-5A7E-19EEDD5E6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">
            <a:extLst>
              <a:ext uri="{FF2B5EF4-FFF2-40B4-BE49-F238E27FC236}">
                <a16:creationId xmlns:a16="http://schemas.microsoft.com/office/drawing/2014/main" id="{86B8F351-2026-3814-61D4-F22459F235DF}"/>
              </a:ext>
            </a:extLst>
          </p:cNvPr>
          <p:cNvPicPr preferRelativeResize="0"/>
          <p:nvPr/>
        </p:nvPicPr>
        <p:blipFill rotWithShape="1">
          <a:blip r:embed="rId3">
            <a:alphaModFix amt="27000"/>
          </a:blip>
          <a:srcRect r="40500" b="27007"/>
          <a:stretch/>
        </p:blipFill>
        <p:spPr>
          <a:xfrm rot="-5400000">
            <a:off x="6558211" y="-276950"/>
            <a:ext cx="5310126" cy="59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">
            <a:extLst>
              <a:ext uri="{FF2B5EF4-FFF2-40B4-BE49-F238E27FC236}">
                <a16:creationId xmlns:a16="http://schemas.microsoft.com/office/drawing/2014/main" id="{F3F414BE-3511-3703-E4BB-AE3F4F0FAF17}"/>
              </a:ext>
            </a:extLst>
          </p:cNvPr>
          <p:cNvSpPr txBox="1"/>
          <p:nvPr/>
        </p:nvSpPr>
        <p:spPr>
          <a:xfrm>
            <a:off x="446400" y="248157"/>
            <a:ext cx="5649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00" b="1" dirty="0">
                <a:solidFill>
                  <a:srgbClr val="3D5A80"/>
                </a:solidFill>
                <a:latin typeface="Montserrat" pitchFamily="2" charset="77"/>
                <a:ea typeface="Zilla Slab"/>
                <a:cs typeface="Zilla Slab"/>
                <a:sym typeface="Zilla Slab"/>
              </a:rPr>
              <a:t>Top tips for communications</a:t>
            </a:r>
            <a:endParaRPr sz="2400" b="1" dirty="0">
              <a:solidFill>
                <a:srgbClr val="3D5A80"/>
              </a:solidFill>
              <a:latin typeface="Montserrat" pitchFamily="2" charset="77"/>
              <a:ea typeface="Zilla Slab"/>
              <a:cs typeface="Zilla Slab"/>
              <a:sym typeface="Zilla Slab"/>
            </a:endParaRPr>
          </a:p>
        </p:txBody>
      </p:sp>
      <p:grpSp>
        <p:nvGrpSpPr>
          <p:cNvPr id="2" name="Google Shape;1053;g28687a83a0c_7_379">
            <a:extLst>
              <a:ext uri="{FF2B5EF4-FFF2-40B4-BE49-F238E27FC236}">
                <a16:creationId xmlns:a16="http://schemas.microsoft.com/office/drawing/2014/main" id="{61F3F7FE-AC5F-5B85-9913-FD3EEB6943C4}"/>
              </a:ext>
            </a:extLst>
          </p:cNvPr>
          <p:cNvGrpSpPr/>
          <p:nvPr/>
        </p:nvGrpSpPr>
        <p:grpSpPr>
          <a:xfrm>
            <a:off x="309987" y="1130217"/>
            <a:ext cx="11294932" cy="1571558"/>
            <a:chOff x="1436840" y="1953487"/>
            <a:chExt cx="11755029" cy="1571558"/>
          </a:xfrm>
        </p:grpSpPr>
        <p:grpSp>
          <p:nvGrpSpPr>
            <p:cNvPr id="3" name="Google Shape;1054;g28687a83a0c_7_379">
              <a:extLst>
                <a:ext uri="{FF2B5EF4-FFF2-40B4-BE49-F238E27FC236}">
                  <a16:creationId xmlns:a16="http://schemas.microsoft.com/office/drawing/2014/main" id="{44583111-18BE-3CBE-AF5C-A808E7A0DBA2}"/>
                </a:ext>
              </a:extLst>
            </p:cNvPr>
            <p:cNvGrpSpPr/>
            <p:nvPr/>
          </p:nvGrpSpPr>
          <p:grpSpPr>
            <a:xfrm>
              <a:off x="7569152" y="1953487"/>
              <a:ext cx="1683073" cy="1546790"/>
              <a:chOff x="7145128" y="1953487"/>
              <a:chExt cx="1683073" cy="1546790"/>
            </a:xfrm>
          </p:grpSpPr>
          <p:pic>
            <p:nvPicPr>
              <p:cNvPr id="19" name="Google Shape;1055;g28687a83a0c_7_379">
                <a:extLst>
                  <a:ext uri="{FF2B5EF4-FFF2-40B4-BE49-F238E27FC236}">
                    <a16:creationId xmlns:a16="http://schemas.microsoft.com/office/drawing/2014/main" id="{490014FC-C9D8-C714-6F0D-CF59F8B3E83A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619564" y="1953487"/>
                <a:ext cx="716101" cy="7161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1056;g28687a83a0c_7_379">
                <a:extLst>
                  <a:ext uri="{FF2B5EF4-FFF2-40B4-BE49-F238E27FC236}">
                    <a16:creationId xmlns:a16="http://schemas.microsoft.com/office/drawing/2014/main" id="{85451327-A9C8-CCD8-34C2-3DBF40E20F25}"/>
                  </a:ext>
                </a:extLst>
              </p:cNvPr>
              <p:cNvSpPr txBox="1"/>
              <p:nvPr/>
            </p:nvSpPr>
            <p:spPr>
              <a:xfrm>
                <a:off x="7145128" y="2770677"/>
                <a:ext cx="1683073" cy="7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6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Zilla Slab"/>
                    <a:cs typeface="Zilla Slab"/>
                    <a:sym typeface="Zilla Slab"/>
                  </a:rPr>
                  <a:t>Engagement Champions help influence others</a:t>
                </a:r>
                <a:endParaRPr sz="1600" b="1" dirty="0">
                  <a:solidFill>
                    <a:schemeClr val="bg1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58220"/>
                  </a:buClr>
                  <a:buSzPts val="1400"/>
                  <a:buFont typeface="Zilla Slab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</p:txBody>
          </p:sp>
        </p:grpSp>
        <p:grpSp>
          <p:nvGrpSpPr>
            <p:cNvPr id="4" name="Google Shape;1060;g28687a83a0c_7_379">
              <a:extLst>
                <a:ext uri="{FF2B5EF4-FFF2-40B4-BE49-F238E27FC236}">
                  <a16:creationId xmlns:a16="http://schemas.microsoft.com/office/drawing/2014/main" id="{C9B46282-1A5A-2FD8-63D5-D7906EB682FB}"/>
                </a:ext>
              </a:extLst>
            </p:cNvPr>
            <p:cNvGrpSpPr/>
            <p:nvPr/>
          </p:nvGrpSpPr>
          <p:grpSpPr>
            <a:xfrm>
              <a:off x="9470261" y="2047989"/>
              <a:ext cx="1810800" cy="1448342"/>
              <a:chOff x="9117961" y="2047989"/>
              <a:chExt cx="1810800" cy="1448342"/>
            </a:xfrm>
          </p:grpSpPr>
          <p:sp>
            <p:nvSpPr>
              <p:cNvPr id="17" name="Google Shape;1061;g28687a83a0c_7_379">
                <a:extLst>
                  <a:ext uri="{FF2B5EF4-FFF2-40B4-BE49-F238E27FC236}">
                    <a16:creationId xmlns:a16="http://schemas.microsoft.com/office/drawing/2014/main" id="{3C79D08C-52B8-0116-562D-E1A669745CFA}"/>
                  </a:ext>
                </a:extLst>
              </p:cNvPr>
              <p:cNvSpPr txBox="1"/>
              <p:nvPr/>
            </p:nvSpPr>
            <p:spPr>
              <a:xfrm>
                <a:off x="9117961" y="2766731"/>
                <a:ext cx="1810800" cy="7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6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Zilla Slab"/>
                    <a:cs typeface="Zilla Slab"/>
                    <a:sym typeface="Zilla Slab"/>
                  </a:rPr>
                  <a:t>Managers are often key influencers, but time pressed</a:t>
                </a:r>
                <a:endParaRPr sz="1600" b="1" dirty="0">
                  <a:solidFill>
                    <a:schemeClr val="bg1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58220"/>
                  </a:buClr>
                  <a:buSzPts val="1400"/>
                  <a:buFont typeface="Zilla Slab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</p:txBody>
          </p:sp>
          <p:pic>
            <p:nvPicPr>
              <p:cNvPr id="18" name="Google Shape;1062;g28687a83a0c_7_379">
                <a:extLst>
                  <a:ext uri="{FF2B5EF4-FFF2-40B4-BE49-F238E27FC236}">
                    <a16:creationId xmlns:a16="http://schemas.microsoft.com/office/drawing/2014/main" id="{1B5EFFDC-798C-D8EA-560B-D958D5FC5386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9743124" y="2047989"/>
                <a:ext cx="594425" cy="59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" name="Google Shape;1063;g28687a83a0c_7_379">
              <a:extLst>
                <a:ext uri="{FF2B5EF4-FFF2-40B4-BE49-F238E27FC236}">
                  <a16:creationId xmlns:a16="http://schemas.microsoft.com/office/drawing/2014/main" id="{D2042C67-568E-9B9F-107B-8A7E9E0B5453}"/>
                </a:ext>
              </a:extLst>
            </p:cNvPr>
            <p:cNvGrpSpPr/>
            <p:nvPr/>
          </p:nvGrpSpPr>
          <p:grpSpPr>
            <a:xfrm>
              <a:off x="11381071" y="2101767"/>
              <a:ext cx="1810798" cy="1401558"/>
              <a:chOff x="10957045" y="2101767"/>
              <a:chExt cx="1810798" cy="1401558"/>
            </a:xfrm>
          </p:grpSpPr>
          <p:sp>
            <p:nvSpPr>
              <p:cNvPr id="15" name="Google Shape;1064;g28687a83a0c_7_379">
                <a:extLst>
                  <a:ext uri="{FF2B5EF4-FFF2-40B4-BE49-F238E27FC236}">
                    <a16:creationId xmlns:a16="http://schemas.microsoft.com/office/drawing/2014/main" id="{C9CDFA8B-9232-06BC-669E-6920468E543E}"/>
                  </a:ext>
                </a:extLst>
              </p:cNvPr>
              <p:cNvSpPr txBox="1"/>
              <p:nvPr/>
            </p:nvSpPr>
            <p:spPr>
              <a:xfrm>
                <a:off x="10957045" y="2773725"/>
                <a:ext cx="1810798" cy="7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6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Zilla Slab"/>
                    <a:cs typeface="Zilla Slab"/>
                    <a:sym typeface="Zilla Slab"/>
                  </a:rPr>
                  <a:t>Set aside work time and offer a safe space to complete</a:t>
                </a:r>
                <a:endParaRPr sz="1600" b="1" dirty="0">
                  <a:solidFill>
                    <a:schemeClr val="bg1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58220"/>
                  </a:buClr>
                  <a:buSzPts val="1400"/>
                  <a:buFont typeface="Zilla Slab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</p:txBody>
          </p:sp>
          <p:pic>
            <p:nvPicPr>
              <p:cNvPr id="16" name="Google Shape;1065;g28687a83a0c_7_379">
                <a:extLst>
                  <a:ext uri="{FF2B5EF4-FFF2-40B4-BE49-F238E27FC236}">
                    <a16:creationId xmlns:a16="http://schemas.microsoft.com/office/drawing/2014/main" id="{51F2A8FA-AD79-9D2F-1903-1A255478BC22}"/>
                  </a:ext>
                </a:extLst>
              </p:cNvPr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1601557" y="2101767"/>
                <a:ext cx="532749" cy="5327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oogle Shape;1066;g28687a83a0c_7_379">
              <a:extLst>
                <a:ext uri="{FF2B5EF4-FFF2-40B4-BE49-F238E27FC236}">
                  <a16:creationId xmlns:a16="http://schemas.microsoft.com/office/drawing/2014/main" id="{262D7E58-3D50-C237-8366-33C4EB64EC89}"/>
                </a:ext>
              </a:extLst>
            </p:cNvPr>
            <p:cNvGrpSpPr/>
            <p:nvPr/>
          </p:nvGrpSpPr>
          <p:grpSpPr>
            <a:xfrm>
              <a:off x="1436840" y="2126463"/>
              <a:ext cx="1730400" cy="1398582"/>
              <a:chOff x="1330440" y="2126463"/>
              <a:chExt cx="1730400" cy="1398582"/>
            </a:xfrm>
          </p:grpSpPr>
          <p:sp>
            <p:nvSpPr>
              <p:cNvPr id="13" name="Google Shape;1067;g28687a83a0c_7_379">
                <a:extLst>
                  <a:ext uri="{FF2B5EF4-FFF2-40B4-BE49-F238E27FC236}">
                    <a16:creationId xmlns:a16="http://schemas.microsoft.com/office/drawing/2014/main" id="{DE40DC6C-21BF-CCA9-6BD3-07160CF37F98}"/>
                  </a:ext>
                </a:extLst>
              </p:cNvPr>
              <p:cNvSpPr txBox="1"/>
              <p:nvPr/>
            </p:nvSpPr>
            <p:spPr>
              <a:xfrm>
                <a:off x="1330440" y="2795445"/>
                <a:ext cx="1730400" cy="7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6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Zilla Slab"/>
                    <a:cs typeface="Zilla Slab"/>
                    <a:sym typeface="Zilla Slab"/>
                  </a:rPr>
                  <a:t>Clear Plan: What, how and When</a:t>
                </a:r>
                <a:endParaRPr sz="1600" b="1" dirty="0">
                  <a:solidFill>
                    <a:schemeClr val="bg1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58220"/>
                  </a:buClr>
                  <a:buSzPts val="1400"/>
                  <a:buFont typeface="Zilla Slab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</p:txBody>
          </p:sp>
          <p:pic>
            <p:nvPicPr>
              <p:cNvPr id="14" name="Google Shape;1068;g28687a83a0c_7_379">
                <a:extLst>
                  <a:ext uri="{FF2B5EF4-FFF2-40B4-BE49-F238E27FC236}">
                    <a16:creationId xmlns:a16="http://schemas.microsoft.com/office/drawing/2014/main" id="{75C73AF0-6581-7343-9321-55B15B2249FA}"/>
                  </a:ext>
                </a:extLst>
              </p:cNvPr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911460" y="2126463"/>
                <a:ext cx="575776" cy="5757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oogle Shape;1069;g28687a83a0c_7_379">
              <a:extLst>
                <a:ext uri="{FF2B5EF4-FFF2-40B4-BE49-F238E27FC236}">
                  <a16:creationId xmlns:a16="http://schemas.microsoft.com/office/drawing/2014/main" id="{2931D01D-FFB2-AD5E-C549-9AAA6B9249F3}"/>
                </a:ext>
              </a:extLst>
            </p:cNvPr>
            <p:cNvGrpSpPr/>
            <p:nvPr/>
          </p:nvGrpSpPr>
          <p:grpSpPr>
            <a:xfrm>
              <a:off x="3500028" y="2047989"/>
              <a:ext cx="1689005" cy="1477056"/>
              <a:chOff x="3237356" y="2047989"/>
              <a:chExt cx="1689005" cy="1477056"/>
            </a:xfrm>
          </p:grpSpPr>
          <p:sp>
            <p:nvSpPr>
              <p:cNvPr id="11" name="Google Shape;1070;g28687a83a0c_7_379">
                <a:extLst>
                  <a:ext uri="{FF2B5EF4-FFF2-40B4-BE49-F238E27FC236}">
                    <a16:creationId xmlns:a16="http://schemas.microsoft.com/office/drawing/2014/main" id="{74064131-3BF5-A163-2274-2661BC5FA6BF}"/>
                  </a:ext>
                </a:extLst>
              </p:cNvPr>
              <p:cNvSpPr txBox="1"/>
              <p:nvPr/>
            </p:nvSpPr>
            <p:spPr>
              <a:xfrm>
                <a:off x="3237356" y="2795445"/>
                <a:ext cx="1689005" cy="7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6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Zilla Slab"/>
                    <a:cs typeface="Zilla Slab"/>
                    <a:sym typeface="Zilla Slab"/>
                  </a:rPr>
                  <a:t>Response rates are driven by belief in action</a:t>
                </a:r>
                <a:endParaRPr sz="1600" b="1" dirty="0">
                  <a:solidFill>
                    <a:schemeClr val="bg1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58220"/>
                  </a:buClr>
                  <a:buSzPts val="1400"/>
                  <a:buFont typeface="Zilla Slab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</p:txBody>
          </p:sp>
          <p:pic>
            <p:nvPicPr>
              <p:cNvPr id="12" name="Google Shape;1071;g28687a83a0c_7_379">
                <a:extLst>
                  <a:ext uri="{FF2B5EF4-FFF2-40B4-BE49-F238E27FC236}">
                    <a16:creationId xmlns:a16="http://schemas.microsoft.com/office/drawing/2014/main" id="{CCA06827-6629-D069-82BB-A37E24E73D89}"/>
                  </a:ext>
                </a:extLst>
              </p:cNvPr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746484" y="2047989"/>
                <a:ext cx="654250" cy="6542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oogle Shape;1072;g28687a83a0c_7_379">
              <a:extLst>
                <a:ext uri="{FF2B5EF4-FFF2-40B4-BE49-F238E27FC236}">
                  <a16:creationId xmlns:a16="http://schemas.microsoft.com/office/drawing/2014/main" id="{10133D14-8496-0A86-1557-3F507CAFBA3D}"/>
                </a:ext>
              </a:extLst>
            </p:cNvPr>
            <p:cNvGrpSpPr/>
            <p:nvPr/>
          </p:nvGrpSpPr>
          <p:grpSpPr>
            <a:xfrm>
              <a:off x="5811699" y="2041338"/>
              <a:ext cx="1160400" cy="1471919"/>
              <a:chOff x="5468354" y="2041338"/>
              <a:chExt cx="1160400" cy="1471919"/>
            </a:xfrm>
          </p:grpSpPr>
          <p:sp>
            <p:nvSpPr>
              <p:cNvPr id="9" name="Google Shape;1073;g28687a83a0c_7_379">
                <a:extLst>
                  <a:ext uri="{FF2B5EF4-FFF2-40B4-BE49-F238E27FC236}">
                    <a16:creationId xmlns:a16="http://schemas.microsoft.com/office/drawing/2014/main" id="{8BE940C1-494E-E063-E818-6C56278BDA49}"/>
                  </a:ext>
                </a:extLst>
              </p:cNvPr>
              <p:cNvSpPr txBox="1"/>
              <p:nvPr/>
            </p:nvSpPr>
            <p:spPr>
              <a:xfrm>
                <a:off x="5468354" y="2783657"/>
                <a:ext cx="1160400" cy="7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600" b="1" dirty="0">
                    <a:solidFill>
                      <a:schemeClr val="bg1"/>
                    </a:solidFill>
                    <a:latin typeface="Montserrat" panose="00000500000000000000" pitchFamily="2" charset="0"/>
                    <a:ea typeface="Zilla Slab"/>
                    <a:cs typeface="Zilla Slab"/>
                    <a:sym typeface="Zilla Slab"/>
                  </a:rPr>
                  <a:t>Exec Buy In is critical</a:t>
                </a:r>
                <a:endParaRPr sz="1600" b="1" dirty="0">
                  <a:solidFill>
                    <a:schemeClr val="bg1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58220"/>
                  </a:buClr>
                  <a:buSzPts val="1400"/>
                  <a:buFont typeface="Zilla Slab"/>
                  <a:buNone/>
                </a:pPr>
                <a:endParaRPr sz="1600" b="1" dirty="0">
                  <a:solidFill>
                    <a:schemeClr val="dk2"/>
                  </a:solidFill>
                  <a:latin typeface="Montserrat" panose="00000500000000000000" pitchFamily="2" charset="0"/>
                  <a:ea typeface="Zilla Slab"/>
                  <a:cs typeface="Zilla Slab"/>
                  <a:sym typeface="Zilla Slab"/>
                </a:endParaRPr>
              </a:p>
            </p:txBody>
          </p:sp>
          <p:pic>
            <p:nvPicPr>
              <p:cNvPr id="10" name="Google Shape;1074;g28687a83a0c_7_379">
                <a:extLst>
                  <a:ext uri="{FF2B5EF4-FFF2-40B4-BE49-F238E27FC236}">
                    <a16:creationId xmlns:a16="http://schemas.microsoft.com/office/drawing/2014/main" id="{1965B185-7270-E1F8-1847-AEC906BCEA55}"/>
                  </a:ext>
                </a:extLst>
              </p:cNvPr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5784503" y="2041338"/>
                <a:ext cx="654250" cy="6536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8" name="Google Shape;1093;g28687a83a0c_7_607">
            <a:extLst>
              <a:ext uri="{FF2B5EF4-FFF2-40B4-BE49-F238E27FC236}">
                <a16:creationId xmlns:a16="http://schemas.microsoft.com/office/drawing/2014/main" id="{1A8E91E6-92CE-E70B-0758-9BD294356B12}"/>
              </a:ext>
            </a:extLst>
          </p:cNvPr>
          <p:cNvSpPr/>
          <p:nvPr/>
        </p:nvSpPr>
        <p:spPr>
          <a:xfrm>
            <a:off x="291027" y="3606547"/>
            <a:ext cx="1794600" cy="2025300"/>
          </a:xfrm>
          <a:prstGeom prst="roundRect">
            <a:avLst>
              <a:gd name="adj" fmla="val 2821"/>
            </a:avLst>
          </a:prstGeom>
          <a:solidFill>
            <a:srgbClr val="FFFFFF"/>
          </a:solidFill>
          <a:ln>
            <a:noFill/>
          </a:ln>
          <a:effectLst>
            <a:outerShdw blurRad="357188" dist="66675" dir="1800000" algn="tl" rotWithShape="0">
              <a:schemeClr val="tx1">
                <a:lumMod val="40000"/>
                <a:lumOff val="60000"/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9" name="Google Shape;1098;g28687a83a0c_7_607">
            <a:extLst>
              <a:ext uri="{FF2B5EF4-FFF2-40B4-BE49-F238E27FC236}">
                <a16:creationId xmlns:a16="http://schemas.microsoft.com/office/drawing/2014/main" id="{4800CC83-EEF7-67F3-4064-CC16629EDAF0}"/>
              </a:ext>
            </a:extLst>
          </p:cNvPr>
          <p:cNvSpPr/>
          <p:nvPr/>
        </p:nvSpPr>
        <p:spPr>
          <a:xfrm>
            <a:off x="2253574" y="3606547"/>
            <a:ext cx="1794600" cy="2025300"/>
          </a:xfrm>
          <a:prstGeom prst="roundRect">
            <a:avLst>
              <a:gd name="adj" fmla="val 2821"/>
            </a:avLst>
          </a:prstGeom>
          <a:solidFill>
            <a:srgbClr val="FFFFFF"/>
          </a:solidFill>
          <a:ln>
            <a:noFill/>
          </a:ln>
          <a:effectLst>
            <a:outerShdw blurRad="357188" dist="66675" dir="1800000" algn="tl" rotWithShape="0">
              <a:schemeClr val="tx1">
                <a:lumMod val="40000"/>
                <a:lumOff val="60000"/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0" name="Google Shape;1099;g28687a83a0c_7_607">
            <a:extLst>
              <a:ext uri="{FF2B5EF4-FFF2-40B4-BE49-F238E27FC236}">
                <a16:creationId xmlns:a16="http://schemas.microsoft.com/office/drawing/2014/main" id="{67E1CC37-7DC7-5221-7E51-113BCE31F6B9}"/>
              </a:ext>
            </a:extLst>
          </p:cNvPr>
          <p:cNvSpPr/>
          <p:nvPr/>
        </p:nvSpPr>
        <p:spPr>
          <a:xfrm>
            <a:off x="4234408" y="3606547"/>
            <a:ext cx="1794600" cy="2025300"/>
          </a:xfrm>
          <a:prstGeom prst="roundRect">
            <a:avLst>
              <a:gd name="adj" fmla="val 2821"/>
            </a:avLst>
          </a:prstGeom>
          <a:solidFill>
            <a:srgbClr val="FFFFFF"/>
          </a:solidFill>
          <a:ln>
            <a:noFill/>
          </a:ln>
          <a:effectLst>
            <a:outerShdw blurRad="357188" dist="66675" dir="1800000" algn="tl" rotWithShape="0">
              <a:schemeClr val="tx1">
                <a:lumMod val="40000"/>
                <a:lumOff val="60000"/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1" name="Google Shape;1100;g28687a83a0c_7_607">
            <a:extLst>
              <a:ext uri="{FF2B5EF4-FFF2-40B4-BE49-F238E27FC236}">
                <a16:creationId xmlns:a16="http://schemas.microsoft.com/office/drawing/2014/main" id="{35633821-E58E-C3D5-7C66-BA0B0F50E456}"/>
              </a:ext>
            </a:extLst>
          </p:cNvPr>
          <p:cNvSpPr/>
          <p:nvPr/>
        </p:nvSpPr>
        <p:spPr>
          <a:xfrm>
            <a:off x="9992805" y="3589997"/>
            <a:ext cx="1794600" cy="2025300"/>
          </a:xfrm>
          <a:prstGeom prst="roundRect">
            <a:avLst>
              <a:gd name="adj" fmla="val 2821"/>
            </a:avLst>
          </a:prstGeom>
          <a:solidFill>
            <a:srgbClr val="FFFFFF"/>
          </a:solidFill>
          <a:ln>
            <a:noFill/>
          </a:ln>
          <a:effectLst>
            <a:outerShdw blurRad="357188" dist="66675" dir="1800000" algn="tl" rotWithShape="0">
              <a:schemeClr val="tx1">
                <a:lumMod val="40000"/>
                <a:lumOff val="60000"/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2" name="Google Shape;1101;g28687a83a0c_7_607">
            <a:extLst>
              <a:ext uri="{FF2B5EF4-FFF2-40B4-BE49-F238E27FC236}">
                <a16:creationId xmlns:a16="http://schemas.microsoft.com/office/drawing/2014/main" id="{13DD76E8-10D4-C588-653A-60FC9B25DC2A}"/>
              </a:ext>
            </a:extLst>
          </p:cNvPr>
          <p:cNvSpPr/>
          <p:nvPr/>
        </p:nvSpPr>
        <p:spPr>
          <a:xfrm>
            <a:off x="6156560" y="3606547"/>
            <a:ext cx="1794600" cy="2025300"/>
          </a:xfrm>
          <a:prstGeom prst="roundRect">
            <a:avLst>
              <a:gd name="adj" fmla="val 2821"/>
            </a:avLst>
          </a:prstGeom>
          <a:solidFill>
            <a:srgbClr val="FFFFFF"/>
          </a:solidFill>
          <a:ln>
            <a:noFill/>
          </a:ln>
          <a:effectLst>
            <a:outerShdw blurRad="357188" dist="66675" dir="1800000" algn="tl" rotWithShape="0">
              <a:schemeClr val="tx1">
                <a:lumMod val="40000"/>
                <a:lumOff val="60000"/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3" name="Google Shape;1106;g28687a83a0c_7_607">
            <a:extLst>
              <a:ext uri="{FF2B5EF4-FFF2-40B4-BE49-F238E27FC236}">
                <a16:creationId xmlns:a16="http://schemas.microsoft.com/office/drawing/2014/main" id="{B7486785-4681-E31D-D1F5-5A486F69E05F}"/>
              </a:ext>
            </a:extLst>
          </p:cNvPr>
          <p:cNvSpPr/>
          <p:nvPr/>
        </p:nvSpPr>
        <p:spPr>
          <a:xfrm>
            <a:off x="8069629" y="3606547"/>
            <a:ext cx="1794600" cy="2025300"/>
          </a:xfrm>
          <a:prstGeom prst="roundRect">
            <a:avLst>
              <a:gd name="adj" fmla="val 2821"/>
            </a:avLst>
          </a:prstGeom>
          <a:solidFill>
            <a:srgbClr val="FFFFFF"/>
          </a:solidFill>
          <a:ln>
            <a:noFill/>
          </a:ln>
          <a:effectLst>
            <a:outerShdw blurRad="357188" dist="66675" dir="1800000" algn="tl" rotWithShape="0">
              <a:schemeClr val="tx1">
                <a:lumMod val="40000"/>
                <a:lumOff val="60000"/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4" name="Google Shape;1107;g28687a83a0c_7_607">
            <a:extLst>
              <a:ext uri="{FF2B5EF4-FFF2-40B4-BE49-F238E27FC236}">
                <a16:creationId xmlns:a16="http://schemas.microsoft.com/office/drawing/2014/main" id="{0C03745A-E414-4984-5712-B7B4E13AE882}"/>
              </a:ext>
            </a:extLst>
          </p:cNvPr>
          <p:cNvSpPr txBox="1"/>
          <p:nvPr/>
        </p:nvSpPr>
        <p:spPr>
          <a:xfrm>
            <a:off x="355252" y="3757285"/>
            <a:ext cx="16689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Start with a clear plan on how you will communicate the results and action, who, how and exactly when.  This forms the key message in the re survey comms.</a:t>
            </a: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8220"/>
              </a:buClr>
              <a:buSzPts val="1400"/>
              <a:buFont typeface="Zilla Slab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1108;g28687a83a0c_7_607">
            <a:extLst>
              <a:ext uri="{FF2B5EF4-FFF2-40B4-BE49-F238E27FC236}">
                <a16:creationId xmlns:a16="http://schemas.microsoft.com/office/drawing/2014/main" id="{8B9BFCDA-CEBF-7FEE-8789-EBD265EA5091}"/>
              </a:ext>
            </a:extLst>
          </p:cNvPr>
          <p:cNvSpPr txBox="1"/>
          <p:nvPr/>
        </p:nvSpPr>
        <p:spPr>
          <a:xfrm>
            <a:off x="2312886" y="3732197"/>
            <a:ext cx="1668900" cy="1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Response rate is 90% driven by a belief that it will lead to improvements, which is 100% based on previous experiences of this.  Was Say/Do/Doing/Done communicated?</a:t>
            </a: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8220"/>
              </a:buClr>
              <a:buSzPts val="1400"/>
              <a:buFont typeface="Zilla Slab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1109;g28687a83a0c_7_607">
            <a:extLst>
              <a:ext uri="{FF2B5EF4-FFF2-40B4-BE49-F238E27FC236}">
                <a16:creationId xmlns:a16="http://schemas.microsoft.com/office/drawing/2014/main" id="{D53292F7-D03C-2EFE-913D-52C068A4D4DD}"/>
              </a:ext>
            </a:extLst>
          </p:cNvPr>
          <p:cNvSpPr txBox="1"/>
          <p:nvPr/>
        </p:nvSpPr>
        <p:spPr>
          <a:xfrm>
            <a:off x="4288808" y="3732197"/>
            <a:ext cx="1668900" cy="1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We need buy in by the exec in the survey helping shape organisational success.  Depth interviews and linking results to business performance gets this buy in.</a:t>
            </a: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8220"/>
              </a:buClr>
              <a:buSzPts val="1400"/>
              <a:buFont typeface="Zilla Slab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1110;g28687a83a0c_7_607">
            <a:extLst>
              <a:ext uri="{FF2B5EF4-FFF2-40B4-BE49-F238E27FC236}">
                <a16:creationId xmlns:a16="http://schemas.microsoft.com/office/drawing/2014/main" id="{45BBF862-EDBB-9CAD-C72B-5143B63B75D7}"/>
              </a:ext>
            </a:extLst>
          </p:cNvPr>
          <p:cNvSpPr txBox="1"/>
          <p:nvPr/>
        </p:nvSpPr>
        <p:spPr>
          <a:xfrm>
            <a:off x="10055655" y="3719712"/>
            <a:ext cx="1668900" cy="1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An employee survey is a work-based exercise.  Set aside work time to complete, IT equipment if necessary, and free cakes or similar!</a:t>
            </a: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8220"/>
              </a:buClr>
              <a:buSzPts val="1400"/>
              <a:buFont typeface="Zilla Slab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1111;g28687a83a0c_7_607">
            <a:extLst>
              <a:ext uri="{FF2B5EF4-FFF2-40B4-BE49-F238E27FC236}">
                <a16:creationId xmlns:a16="http://schemas.microsoft.com/office/drawing/2014/main" id="{427102CC-D8D7-1BFC-75D3-8CF596AE5AE3}"/>
              </a:ext>
            </a:extLst>
          </p:cNvPr>
          <p:cNvSpPr txBox="1"/>
          <p:nvPr/>
        </p:nvSpPr>
        <p:spPr>
          <a:xfrm>
            <a:off x="6195535" y="3732197"/>
            <a:ext cx="1707300" cy="1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If not done already, create a group of engagement champions, trusted at a ground level.  They can help with the survey but can be the ongoing link from top to bottom and employee voice.</a:t>
            </a: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8220"/>
              </a:buClr>
              <a:buSzPts val="1400"/>
              <a:buFont typeface="Zilla Slab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1116;g28687a83a0c_7_607">
            <a:extLst>
              <a:ext uri="{FF2B5EF4-FFF2-40B4-BE49-F238E27FC236}">
                <a16:creationId xmlns:a16="http://schemas.microsoft.com/office/drawing/2014/main" id="{33652B95-6270-102D-B714-63F2DC5D7CE2}"/>
              </a:ext>
            </a:extLst>
          </p:cNvPr>
          <p:cNvSpPr txBox="1"/>
          <p:nvPr/>
        </p:nvSpPr>
        <p:spPr>
          <a:xfrm>
            <a:off x="8108604" y="3732197"/>
            <a:ext cx="1707300" cy="1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Managers are the key influencers but very often the most time pressured.  We may need to coach and inspire on how putting engagement at the heart is time well spent.</a:t>
            </a: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8220"/>
              </a:buClr>
              <a:buSzPts val="1400"/>
              <a:buFont typeface="Zilla Slab"/>
              <a:buNone/>
            </a:pPr>
            <a:endParaRPr sz="10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6442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B1838-7C6F-381C-D4CD-8A1BD5B2F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EF27-A283-8977-D476-48D6444F4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164" y="2697139"/>
            <a:ext cx="7217980" cy="731861"/>
          </a:xfrm>
        </p:spPr>
        <p:txBody>
          <a:bodyPr anchor="t">
            <a:normAutofit fontScale="90000"/>
          </a:bodyPr>
          <a:lstStyle/>
          <a:p>
            <a:r>
              <a:rPr lang="en-GB" sz="4900" dirty="0"/>
              <a:t>Mapping your stakeholders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76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7">
          <a:extLst>
            <a:ext uri="{FF2B5EF4-FFF2-40B4-BE49-F238E27FC236}">
              <a16:creationId xmlns:a16="http://schemas.microsoft.com/office/drawing/2014/main" id="{36AC069D-A702-20A3-6F6B-89D7408B5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">
            <a:extLst>
              <a:ext uri="{FF2B5EF4-FFF2-40B4-BE49-F238E27FC236}">
                <a16:creationId xmlns:a16="http://schemas.microsoft.com/office/drawing/2014/main" id="{7A7D89E4-7794-79A5-C5E2-EDA6354CB412}"/>
              </a:ext>
            </a:extLst>
          </p:cNvPr>
          <p:cNvPicPr preferRelativeResize="0"/>
          <p:nvPr/>
        </p:nvPicPr>
        <p:blipFill rotWithShape="1">
          <a:blip r:embed="rId3">
            <a:alphaModFix amt="27000"/>
          </a:blip>
          <a:srcRect r="40500" b="27007"/>
          <a:stretch/>
        </p:blipFill>
        <p:spPr>
          <a:xfrm rot="-5400000">
            <a:off x="6558211" y="-276950"/>
            <a:ext cx="5310126" cy="59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">
            <a:extLst>
              <a:ext uri="{FF2B5EF4-FFF2-40B4-BE49-F238E27FC236}">
                <a16:creationId xmlns:a16="http://schemas.microsoft.com/office/drawing/2014/main" id="{1AFA434F-F2A9-EE09-1E4F-174783AC875B}"/>
              </a:ext>
            </a:extLst>
          </p:cNvPr>
          <p:cNvSpPr txBox="1"/>
          <p:nvPr/>
        </p:nvSpPr>
        <p:spPr>
          <a:xfrm>
            <a:off x="446400" y="248157"/>
            <a:ext cx="5649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00" b="1" dirty="0">
                <a:solidFill>
                  <a:srgbClr val="3D5A80"/>
                </a:solidFill>
                <a:latin typeface="Montserrat" pitchFamily="2" charset="77"/>
                <a:ea typeface="Zilla Slab"/>
                <a:cs typeface="Zilla Slab"/>
                <a:sym typeface="Zilla Slab"/>
              </a:rPr>
              <a:t>Mapping your stakeholders</a:t>
            </a:r>
            <a:endParaRPr sz="2400" b="1" dirty="0">
              <a:solidFill>
                <a:srgbClr val="3D5A80"/>
              </a:solidFill>
              <a:latin typeface="Montserrat" pitchFamily="2" charset="77"/>
              <a:ea typeface="Zilla Slab"/>
              <a:cs typeface="Zilla Slab"/>
              <a:sym typeface="Zilla Slab"/>
            </a:endParaRPr>
          </a:p>
        </p:txBody>
      </p:sp>
      <p:sp>
        <p:nvSpPr>
          <p:cNvPr id="2" name="Google Shape;366;p4">
            <a:extLst>
              <a:ext uri="{FF2B5EF4-FFF2-40B4-BE49-F238E27FC236}">
                <a16:creationId xmlns:a16="http://schemas.microsoft.com/office/drawing/2014/main" id="{070BB1B7-EF13-69AC-8FCE-5F1128F23ADB}"/>
              </a:ext>
            </a:extLst>
          </p:cNvPr>
          <p:cNvSpPr txBox="1"/>
          <p:nvPr/>
        </p:nvSpPr>
        <p:spPr>
          <a:xfrm>
            <a:off x="248866" y="1010455"/>
            <a:ext cx="1169426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Start by listing out all stakeholder groups within your organisation. </a:t>
            </a:r>
            <a:r>
              <a:rPr lang="en-GB" sz="1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At very least, use the broad groups below, but consider any key sub-cultures that you should consider e.g. new acquisitions, parts of the business that are more resistant to surveys, different geographies that may need tailored communications, etc</a:t>
            </a:r>
            <a:endParaRPr sz="1400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381;p4">
            <a:extLst>
              <a:ext uri="{FF2B5EF4-FFF2-40B4-BE49-F238E27FC236}">
                <a16:creationId xmlns:a16="http://schemas.microsoft.com/office/drawing/2014/main" id="{2C61DE1B-51F1-339C-AE5B-B131C408AAC6}"/>
              </a:ext>
            </a:extLst>
          </p:cNvPr>
          <p:cNvSpPr txBox="1"/>
          <p:nvPr/>
        </p:nvSpPr>
        <p:spPr>
          <a:xfrm>
            <a:off x="10432151" y="6460825"/>
            <a:ext cx="133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10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382;p4">
            <a:extLst>
              <a:ext uri="{FF2B5EF4-FFF2-40B4-BE49-F238E27FC236}">
                <a16:creationId xmlns:a16="http://schemas.microsoft.com/office/drawing/2014/main" id="{28401E11-D5E8-9336-21AF-AFE19951B1E8}"/>
              </a:ext>
            </a:extLst>
          </p:cNvPr>
          <p:cNvSpPr txBox="1"/>
          <p:nvPr/>
        </p:nvSpPr>
        <p:spPr>
          <a:xfrm>
            <a:off x="5426850" y="6460825"/>
            <a:ext cx="133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workbuzz.com</a:t>
            </a:r>
            <a:endParaRPr sz="11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Google Shape;390;p5">
            <a:extLst>
              <a:ext uri="{FF2B5EF4-FFF2-40B4-BE49-F238E27FC236}">
                <a16:creationId xmlns:a16="http://schemas.microsoft.com/office/drawing/2014/main" id="{119569EE-161E-F0FF-93E3-C2D5DE68FF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279" y="2135914"/>
            <a:ext cx="1459253" cy="146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93;p5">
            <a:extLst>
              <a:ext uri="{FF2B5EF4-FFF2-40B4-BE49-F238E27FC236}">
                <a16:creationId xmlns:a16="http://schemas.microsoft.com/office/drawing/2014/main" id="{BB2F5EE3-5AAC-FF8F-3FF5-BC3B5E7266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9754" y="4278893"/>
            <a:ext cx="1633674" cy="164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94;p5">
            <a:extLst>
              <a:ext uri="{FF2B5EF4-FFF2-40B4-BE49-F238E27FC236}">
                <a16:creationId xmlns:a16="http://schemas.microsoft.com/office/drawing/2014/main" id="{ECF667AA-4D2B-82E0-8198-FCF504A7EE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8383" y="4241905"/>
            <a:ext cx="1707301" cy="171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5;p5">
            <a:extLst>
              <a:ext uri="{FF2B5EF4-FFF2-40B4-BE49-F238E27FC236}">
                <a16:creationId xmlns:a16="http://schemas.microsoft.com/office/drawing/2014/main" id="{B7B96FAB-C46A-FC67-80B3-BD6C953031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29588" y="1979133"/>
            <a:ext cx="1707372" cy="171513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00;p5">
            <a:extLst>
              <a:ext uri="{FF2B5EF4-FFF2-40B4-BE49-F238E27FC236}">
                <a16:creationId xmlns:a16="http://schemas.microsoft.com/office/drawing/2014/main" id="{A0D15CB6-B7DD-4DAC-8F54-EC000A9D1A50}"/>
              </a:ext>
            </a:extLst>
          </p:cNvPr>
          <p:cNvSpPr txBox="1"/>
          <p:nvPr/>
        </p:nvSpPr>
        <p:spPr>
          <a:xfrm>
            <a:off x="1649483" y="4393615"/>
            <a:ext cx="1205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300" dirty="0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rPr>
              <a:t>Managers</a:t>
            </a:r>
            <a:endParaRPr sz="1300" dirty="0">
              <a:solidFill>
                <a:schemeClr val="lt1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  <p:sp>
        <p:nvSpPr>
          <p:cNvPr id="15" name="Google Shape;401;p5">
            <a:extLst>
              <a:ext uri="{FF2B5EF4-FFF2-40B4-BE49-F238E27FC236}">
                <a16:creationId xmlns:a16="http://schemas.microsoft.com/office/drawing/2014/main" id="{48CE5BF5-4DB3-4755-BB8A-2EE22789800C}"/>
              </a:ext>
            </a:extLst>
          </p:cNvPr>
          <p:cNvSpPr txBox="1"/>
          <p:nvPr/>
        </p:nvSpPr>
        <p:spPr>
          <a:xfrm>
            <a:off x="2418981" y="2413331"/>
            <a:ext cx="24966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SzPts val="1100"/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The big-ticket items that will make the biggest difference</a:t>
            </a:r>
            <a:endParaRPr sz="1100" dirty="0">
              <a:solidFill>
                <a:srgbClr val="4141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402;p5">
            <a:extLst>
              <a:ext uri="{FF2B5EF4-FFF2-40B4-BE49-F238E27FC236}">
                <a16:creationId xmlns:a16="http://schemas.microsoft.com/office/drawing/2014/main" id="{3CBA8921-4D7F-6714-41DF-743D93019D39}"/>
              </a:ext>
            </a:extLst>
          </p:cNvPr>
          <p:cNvSpPr txBox="1"/>
          <p:nvPr/>
        </p:nvSpPr>
        <p:spPr>
          <a:xfrm>
            <a:off x="2436864" y="2868857"/>
            <a:ext cx="3000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Enough detail to target the right change to the right areas</a:t>
            </a:r>
            <a:endParaRPr sz="1300" dirty="0"/>
          </a:p>
        </p:txBody>
      </p:sp>
      <p:sp>
        <p:nvSpPr>
          <p:cNvPr id="17" name="Google Shape;403;p5">
            <a:extLst>
              <a:ext uri="{FF2B5EF4-FFF2-40B4-BE49-F238E27FC236}">
                <a16:creationId xmlns:a16="http://schemas.microsoft.com/office/drawing/2014/main" id="{8E959E75-00F1-9933-988C-D73B7A9502C0}"/>
              </a:ext>
            </a:extLst>
          </p:cNvPr>
          <p:cNvSpPr txBox="1"/>
          <p:nvPr/>
        </p:nvSpPr>
        <p:spPr>
          <a:xfrm>
            <a:off x="2452555" y="342128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ROI, ROI, ROI</a:t>
            </a:r>
            <a:endParaRPr sz="1300" dirty="0"/>
          </a:p>
        </p:txBody>
      </p:sp>
      <p:sp>
        <p:nvSpPr>
          <p:cNvPr id="18" name="Google Shape;404;p5">
            <a:extLst>
              <a:ext uri="{FF2B5EF4-FFF2-40B4-BE49-F238E27FC236}">
                <a16:creationId xmlns:a16="http://schemas.microsoft.com/office/drawing/2014/main" id="{3C858DF9-78F1-D6FE-99D9-A320708CF471}"/>
              </a:ext>
            </a:extLst>
          </p:cNvPr>
          <p:cNvSpPr/>
          <p:nvPr/>
        </p:nvSpPr>
        <p:spPr>
          <a:xfrm>
            <a:off x="2353648" y="3392928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19" name="Google Shape;405;p5">
            <a:extLst>
              <a:ext uri="{FF2B5EF4-FFF2-40B4-BE49-F238E27FC236}">
                <a16:creationId xmlns:a16="http://schemas.microsoft.com/office/drawing/2014/main" id="{CF1BD28B-DF71-36C4-4370-1786F7627F46}"/>
              </a:ext>
            </a:extLst>
          </p:cNvPr>
          <p:cNvSpPr/>
          <p:nvPr/>
        </p:nvSpPr>
        <p:spPr>
          <a:xfrm>
            <a:off x="2360607" y="2942924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58220"/>
              </a:solidFill>
            </a:endParaRPr>
          </a:p>
        </p:txBody>
      </p:sp>
      <p:sp>
        <p:nvSpPr>
          <p:cNvPr id="20" name="Google Shape;406;p5">
            <a:extLst>
              <a:ext uri="{FF2B5EF4-FFF2-40B4-BE49-F238E27FC236}">
                <a16:creationId xmlns:a16="http://schemas.microsoft.com/office/drawing/2014/main" id="{687490A6-7E1A-6762-826F-C101BDCFDE1D}"/>
              </a:ext>
            </a:extLst>
          </p:cNvPr>
          <p:cNvSpPr/>
          <p:nvPr/>
        </p:nvSpPr>
        <p:spPr>
          <a:xfrm>
            <a:off x="2345570" y="3885220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21" name="Google Shape;407;p5">
            <a:extLst>
              <a:ext uri="{FF2B5EF4-FFF2-40B4-BE49-F238E27FC236}">
                <a16:creationId xmlns:a16="http://schemas.microsoft.com/office/drawing/2014/main" id="{65597BC9-1327-B29A-01A3-0D370381B69F}"/>
              </a:ext>
            </a:extLst>
          </p:cNvPr>
          <p:cNvSpPr txBox="1"/>
          <p:nvPr/>
        </p:nvSpPr>
        <p:spPr>
          <a:xfrm>
            <a:off x="2457303" y="4649093"/>
            <a:ext cx="2826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SzPts val="1100"/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So much on my plate already</a:t>
            </a:r>
            <a:endParaRPr sz="1100" dirty="0">
              <a:solidFill>
                <a:srgbClr val="4141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408;p5">
            <a:extLst>
              <a:ext uri="{FF2B5EF4-FFF2-40B4-BE49-F238E27FC236}">
                <a16:creationId xmlns:a16="http://schemas.microsoft.com/office/drawing/2014/main" id="{474A6D8A-BF19-F69C-1E15-3CA107C5D80E}"/>
              </a:ext>
            </a:extLst>
          </p:cNvPr>
          <p:cNvSpPr txBox="1"/>
          <p:nvPr/>
        </p:nvSpPr>
        <p:spPr>
          <a:xfrm>
            <a:off x="2428107" y="4964359"/>
            <a:ext cx="2496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Easy to navigate results and  support available</a:t>
            </a:r>
            <a:endParaRPr sz="1300" dirty="0"/>
          </a:p>
        </p:txBody>
      </p:sp>
      <p:sp>
        <p:nvSpPr>
          <p:cNvPr id="23" name="Google Shape;409;p5">
            <a:extLst>
              <a:ext uri="{FF2B5EF4-FFF2-40B4-BE49-F238E27FC236}">
                <a16:creationId xmlns:a16="http://schemas.microsoft.com/office/drawing/2014/main" id="{091BEF4D-788C-88CF-C370-771AA4E681B8}"/>
              </a:ext>
            </a:extLst>
          </p:cNvPr>
          <p:cNvSpPr txBox="1"/>
          <p:nvPr/>
        </p:nvSpPr>
        <p:spPr>
          <a:xfrm>
            <a:off x="2428107" y="5446133"/>
            <a:ext cx="26571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Don’t use it as a brick to hit me with if I get below optimal scores</a:t>
            </a:r>
            <a:endParaRPr sz="1300" dirty="0"/>
          </a:p>
        </p:txBody>
      </p:sp>
      <p:sp>
        <p:nvSpPr>
          <p:cNvPr id="24" name="Google Shape;410;p5">
            <a:extLst>
              <a:ext uri="{FF2B5EF4-FFF2-40B4-BE49-F238E27FC236}">
                <a16:creationId xmlns:a16="http://schemas.microsoft.com/office/drawing/2014/main" id="{7ABC9D42-1D86-D7DE-40E3-4D3E44E00006}"/>
              </a:ext>
            </a:extLst>
          </p:cNvPr>
          <p:cNvSpPr/>
          <p:nvPr/>
        </p:nvSpPr>
        <p:spPr>
          <a:xfrm>
            <a:off x="2314787" y="5531023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25" name="Google Shape;411;p5">
            <a:extLst>
              <a:ext uri="{FF2B5EF4-FFF2-40B4-BE49-F238E27FC236}">
                <a16:creationId xmlns:a16="http://schemas.microsoft.com/office/drawing/2014/main" id="{74F857CD-8182-3C7C-5303-82B4CC408639}"/>
              </a:ext>
            </a:extLst>
          </p:cNvPr>
          <p:cNvSpPr/>
          <p:nvPr/>
        </p:nvSpPr>
        <p:spPr>
          <a:xfrm>
            <a:off x="2317701" y="5085527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26" name="Google Shape;412;p5">
            <a:extLst>
              <a:ext uri="{FF2B5EF4-FFF2-40B4-BE49-F238E27FC236}">
                <a16:creationId xmlns:a16="http://schemas.microsoft.com/office/drawing/2014/main" id="{B943E393-631C-AFC2-1D60-1A5F7D82DD06}"/>
              </a:ext>
            </a:extLst>
          </p:cNvPr>
          <p:cNvSpPr/>
          <p:nvPr/>
        </p:nvSpPr>
        <p:spPr>
          <a:xfrm>
            <a:off x="2326857" y="5919990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33" name="Google Shape;419;p5">
            <a:extLst>
              <a:ext uri="{FF2B5EF4-FFF2-40B4-BE49-F238E27FC236}">
                <a16:creationId xmlns:a16="http://schemas.microsoft.com/office/drawing/2014/main" id="{ACE4BA4A-FBC7-F000-907A-4A020938986F}"/>
              </a:ext>
            </a:extLst>
          </p:cNvPr>
          <p:cNvSpPr txBox="1"/>
          <p:nvPr/>
        </p:nvSpPr>
        <p:spPr>
          <a:xfrm>
            <a:off x="7224493" y="4562869"/>
            <a:ext cx="28263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SzPts val="1100"/>
              <a:buNone/>
            </a:pPr>
            <a:r>
              <a:rPr lang="en-GB" sz="110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Convince us it’s anonymous and we’ll be listened to</a:t>
            </a:r>
            <a:endParaRPr sz="1100">
              <a:solidFill>
                <a:srgbClr val="4141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20;p5">
            <a:extLst>
              <a:ext uri="{FF2B5EF4-FFF2-40B4-BE49-F238E27FC236}">
                <a16:creationId xmlns:a16="http://schemas.microsoft.com/office/drawing/2014/main" id="{8E30B989-A33C-80FC-1E73-EB39AD3957FB}"/>
              </a:ext>
            </a:extLst>
          </p:cNvPr>
          <p:cNvSpPr txBox="1"/>
          <p:nvPr/>
        </p:nvSpPr>
        <p:spPr>
          <a:xfrm>
            <a:off x="7216110" y="4954672"/>
            <a:ext cx="2496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I may need help completing/understanding</a:t>
            </a:r>
            <a:endParaRPr sz="1100" dirty="0">
              <a:solidFill>
                <a:srgbClr val="4141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Google Shape;421;p5">
            <a:extLst>
              <a:ext uri="{FF2B5EF4-FFF2-40B4-BE49-F238E27FC236}">
                <a16:creationId xmlns:a16="http://schemas.microsoft.com/office/drawing/2014/main" id="{6F1F2BDC-0CE7-C979-034F-B4D163B84C77}"/>
              </a:ext>
            </a:extLst>
          </p:cNvPr>
          <p:cNvSpPr txBox="1"/>
          <p:nvPr/>
        </p:nvSpPr>
        <p:spPr>
          <a:xfrm>
            <a:off x="7210089" y="5469095"/>
            <a:ext cx="2893313" cy="907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Don’t use it as a brick to hit me with if I give below optimal scores</a:t>
            </a:r>
            <a:endParaRPr sz="1300" dirty="0"/>
          </a:p>
        </p:txBody>
      </p:sp>
      <p:sp>
        <p:nvSpPr>
          <p:cNvPr id="36" name="Google Shape;422;p5">
            <a:extLst>
              <a:ext uri="{FF2B5EF4-FFF2-40B4-BE49-F238E27FC236}">
                <a16:creationId xmlns:a16="http://schemas.microsoft.com/office/drawing/2014/main" id="{26B796DE-E8CF-5E8C-7C3C-9D35589FBD13}"/>
              </a:ext>
            </a:extLst>
          </p:cNvPr>
          <p:cNvSpPr/>
          <p:nvPr/>
        </p:nvSpPr>
        <p:spPr>
          <a:xfrm>
            <a:off x="7120898" y="5505588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37" name="Google Shape;423;p5">
            <a:extLst>
              <a:ext uri="{FF2B5EF4-FFF2-40B4-BE49-F238E27FC236}">
                <a16:creationId xmlns:a16="http://schemas.microsoft.com/office/drawing/2014/main" id="{E35F6E40-952B-6647-9A74-466C0ECEC1E3}"/>
              </a:ext>
            </a:extLst>
          </p:cNvPr>
          <p:cNvSpPr/>
          <p:nvPr/>
        </p:nvSpPr>
        <p:spPr>
          <a:xfrm>
            <a:off x="7124111" y="5075883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38" name="Google Shape;424;p5">
            <a:extLst>
              <a:ext uri="{FF2B5EF4-FFF2-40B4-BE49-F238E27FC236}">
                <a16:creationId xmlns:a16="http://schemas.microsoft.com/office/drawing/2014/main" id="{A658DF04-C18A-0FF7-4BC4-D00238F958B2}"/>
              </a:ext>
            </a:extLst>
          </p:cNvPr>
          <p:cNvSpPr/>
          <p:nvPr/>
        </p:nvSpPr>
        <p:spPr>
          <a:xfrm>
            <a:off x="7120898" y="5971745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39" name="Google Shape;425;p5">
            <a:extLst>
              <a:ext uri="{FF2B5EF4-FFF2-40B4-BE49-F238E27FC236}">
                <a16:creationId xmlns:a16="http://schemas.microsoft.com/office/drawing/2014/main" id="{FDFA4E53-BDE6-1364-A06B-1EE6D34898F1}"/>
              </a:ext>
            </a:extLst>
          </p:cNvPr>
          <p:cNvSpPr txBox="1"/>
          <p:nvPr/>
        </p:nvSpPr>
        <p:spPr>
          <a:xfrm>
            <a:off x="7286968" y="2352659"/>
            <a:ext cx="31110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SzPts val="1100"/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Absolute trust in the tech for employee and on demand surveys</a:t>
            </a:r>
            <a:endParaRPr sz="1100" dirty="0">
              <a:solidFill>
                <a:srgbClr val="41414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26;p5">
            <a:extLst>
              <a:ext uri="{FF2B5EF4-FFF2-40B4-BE49-F238E27FC236}">
                <a16:creationId xmlns:a16="http://schemas.microsoft.com/office/drawing/2014/main" id="{A0BED18A-2858-E6DC-FAEF-DB03B0094B27}"/>
              </a:ext>
            </a:extLst>
          </p:cNvPr>
          <p:cNvSpPr txBox="1"/>
          <p:nvPr/>
        </p:nvSpPr>
        <p:spPr>
          <a:xfrm>
            <a:off x="7282357" y="3405355"/>
            <a:ext cx="28263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Shift engagement from a ‘HR thing’ to a ‘everybody’ thing</a:t>
            </a:r>
            <a:endParaRPr sz="1300" dirty="0"/>
          </a:p>
        </p:txBody>
      </p:sp>
      <p:sp>
        <p:nvSpPr>
          <p:cNvPr id="41" name="Google Shape;427;p5">
            <a:extLst>
              <a:ext uri="{FF2B5EF4-FFF2-40B4-BE49-F238E27FC236}">
                <a16:creationId xmlns:a16="http://schemas.microsoft.com/office/drawing/2014/main" id="{C83F2D55-1FAB-1772-4473-AC3CEEFACB7F}"/>
              </a:ext>
            </a:extLst>
          </p:cNvPr>
          <p:cNvSpPr txBox="1"/>
          <p:nvPr/>
        </p:nvSpPr>
        <p:spPr>
          <a:xfrm>
            <a:off x="7286943" y="2771095"/>
            <a:ext cx="28263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414141"/>
                </a:solidFill>
                <a:latin typeface="Montserrat"/>
                <a:ea typeface="Montserrat"/>
                <a:cs typeface="Montserrat"/>
                <a:sym typeface="Montserrat"/>
              </a:rPr>
              <a:t>Reporting down to a local level, enabling leaders/managers and teams to take the right actions</a:t>
            </a:r>
            <a:endParaRPr sz="1300" dirty="0"/>
          </a:p>
        </p:txBody>
      </p:sp>
      <p:sp>
        <p:nvSpPr>
          <p:cNvPr id="42" name="Google Shape;428;p5">
            <a:extLst>
              <a:ext uri="{FF2B5EF4-FFF2-40B4-BE49-F238E27FC236}">
                <a16:creationId xmlns:a16="http://schemas.microsoft.com/office/drawing/2014/main" id="{B4908379-FE6B-047E-40DC-D7FA28FC82C3}"/>
              </a:ext>
            </a:extLst>
          </p:cNvPr>
          <p:cNvSpPr/>
          <p:nvPr/>
        </p:nvSpPr>
        <p:spPr>
          <a:xfrm>
            <a:off x="7195754" y="3336345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43" name="Google Shape;429;p5">
            <a:extLst>
              <a:ext uri="{FF2B5EF4-FFF2-40B4-BE49-F238E27FC236}">
                <a16:creationId xmlns:a16="http://schemas.microsoft.com/office/drawing/2014/main" id="{F1911B74-EF7B-517F-3A28-3D6F36186C2C}"/>
              </a:ext>
            </a:extLst>
          </p:cNvPr>
          <p:cNvSpPr/>
          <p:nvPr/>
        </p:nvSpPr>
        <p:spPr>
          <a:xfrm>
            <a:off x="7193323" y="2831725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44" name="Google Shape;430;p5">
            <a:extLst>
              <a:ext uri="{FF2B5EF4-FFF2-40B4-BE49-F238E27FC236}">
                <a16:creationId xmlns:a16="http://schemas.microsoft.com/office/drawing/2014/main" id="{71CA71F1-7771-0637-5391-F1E8900B2411}"/>
              </a:ext>
            </a:extLst>
          </p:cNvPr>
          <p:cNvSpPr/>
          <p:nvPr/>
        </p:nvSpPr>
        <p:spPr>
          <a:xfrm>
            <a:off x="7190743" y="3932218"/>
            <a:ext cx="67500" cy="67500"/>
          </a:xfrm>
          <a:prstGeom prst="ellipse">
            <a:avLst/>
          </a:prstGeom>
          <a:solidFill>
            <a:srgbClr val="F58220"/>
          </a:solidFill>
          <a:ln w="9525" cap="flat" cmpd="sng">
            <a:solidFill>
              <a:srgbClr val="F58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58220"/>
              </a:solidFill>
            </a:endParaRPr>
          </a:p>
        </p:txBody>
      </p:sp>
      <p:sp>
        <p:nvSpPr>
          <p:cNvPr id="45" name="Google Shape;418;p5">
            <a:extLst>
              <a:ext uri="{FF2B5EF4-FFF2-40B4-BE49-F238E27FC236}">
                <a16:creationId xmlns:a16="http://schemas.microsoft.com/office/drawing/2014/main" id="{99F08AEE-A23E-795F-6337-80C39EEDABCC}"/>
              </a:ext>
            </a:extLst>
          </p:cNvPr>
          <p:cNvSpPr txBox="1"/>
          <p:nvPr/>
        </p:nvSpPr>
        <p:spPr>
          <a:xfrm>
            <a:off x="10369668" y="4220032"/>
            <a:ext cx="1685852" cy="2037354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A992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300" b="1" dirty="0">
                <a:solidFill>
                  <a:schemeClr val="accent3"/>
                </a:solidFill>
                <a:latin typeface="Montserrat" panose="00000500000000000000" pitchFamily="2" charset="0"/>
                <a:ea typeface="Zilla Slab" pitchFamily="2" charset="0"/>
                <a:cs typeface="Zilla Slab"/>
                <a:sym typeface="Zilla Slab"/>
              </a:rPr>
              <a:t>What other groups do </a:t>
            </a:r>
            <a:br>
              <a:rPr lang="en-GB" sz="1300" b="1" dirty="0">
                <a:solidFill>
                  <a:schemeClr val="accent3"/>
                </a:solidFill>
                <a:latin typeface="Montserrat" panose="00000500000000000000" pitchFamily="2" charset="0"/>
                <a:ea typeface="Zilla Slab" pitchFamily="2" charset="0"/>
                <a:cs typeface="Zilla Slab"/>
                <a:sym typeface="Zilla Slab"/>
              </a:rPr>
            </a:br>
            <a:r>
              <a:rPr lang="en-GB" sz="1300" b="1" dirty="0">
                <a:solidFill>
                  <a:schemeClr val="accent3"/>
                </a:solidFill>
                <a:latin typeface="Montserrat" panose="00000500000000000000" pitchFamily="2" charset="0"/>
                <a:ea typeface="Zilla Slab" pitchFamily="2" charset="0"/>
                <a:cs typeface="Zilla Slab"/>
                <a:sym typeface="Zilla Slab"/>
              </a:rPr>
              <a:t>you have?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sz="1300" dirty="0">
              <a:solidFill>
                <a:schemeClr val="accent3"/>
              </a:solidFill>
              <a:latin typeface="Zilla Slab"/>
              <a:ea typeface="Zilla Slab"/>
              <a:cs typeface="Zilla Slab"/>
              <a:sym typeface="Zilla Slab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>
                <a:solidFill>
                  <a:schemeClr val="accent3"/>
                </a:solidFill>
                <a:latin typeface="Montserrat" pitchFamily="2" charset="77"/>
                <a:ea typeface="Zilla Slab"/>
                <a:cs typeface="Zilla Slab"/>
                <a:sym typeface="Zilla Slab"/>
              </a:rPr>
              <a:t>On the next slide there are questions to help you consider their interests as per the bullets on this slide</a:t>
            </a:r>
            <a:endParaRPr sz="1100" dirty="0">
              <a:solidFill>
                <a:schemeClr val="accent3"/>
              </a:solidFill>
              <a:latin typeface="Montserrat" pitchFamily="2" charset="77"/>
              <a:ea typeface="Zilla Slab"/>
              <a:cs typeface="Zilla Slab"/>
              <a:sym typeface="Zilla Slab"/>
            </a:endParaRPr>
          </a:p>
        </p:txBody>
      </p:sp>
      <p:sp>
        <p:nvSpPr>
          <p:cNvPr id="46" name="Google Shape;427;p5">
            <a:extLst>
              <a:ext uri="{FF2B5EF4-FFF2-40B4-BE49-F238E27FC236}">
                <a16:creationId xmlns:a16="http://schemas.microsoft.com/office/drawing/2014/main" id="{DDA43D7A-24FA-68CB-AC44-732843BFA936}"/>
              </a:ext>
            </a:extLst>
          </p:cNvPr>
          <p:cNvSpPr txBox="1"/>
          <p:nvPr/>
        </p:nvSpPr>
        <p:spPr>
          <a:xfrm rot="1184303">
            <a:off x="11457368" y="3995897"/>
            <a:ext cx="559311" cy="129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4400" dirty="0"/>
              <a:t>💡</a:t>
            </a:r>
            <a:endParaRPr sz="4400" dirty="0"/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55FC1008-7919-3419-1CAD-CB9AFEDCD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4" y="4604773"/>
            <a:ext cx="1707301" cy="170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erated image">
            <a:extLst>
              <a:ext uri="{FF2B5EF4-FFF2-40B4-BE49-F238E27FC236}">
                <a16:creationId xmlns:a16="http://schemas.microsoft.com/office/drawing/2014/main" id="{DE3F1DE1-A318-38DD-C5A1-AF99C8524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92" y="2417730"/>
            <a:ext cx="1707301" cy="170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nerated image">
            <a:extLst>
              <a:ext uri="{FF2B5EF4-FFF2-40B4-BE49-F238E27FC236}">
                <a16:creationId xmlns:a16="http://schemas.microsoft.com/office/drawing/2014/main" id="{FBC9F5EB-841A-1262-FFB9-3E1D9A3F9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27" y="4564927"/>
            <a:ext cx="1715059" cy="17150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nerated image">
            <a:extLst>
              <a:ext uri="{FF2B5EF4-FFF2-40B4-BE49-F238E27FC236}">
                <a16:creationId xmlns:a16="http://schemas.microsoft.com/office/drawing/2014/main" id="{D7C1BDB7-B0A9-5797-F19E-7769E533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8" y="2297719"/>
            <a:ext cx="1704607" cy="17046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10896945-CC34-A4E5-6319-1F32FC865E29}"/>
              </a:ext>
            </a:extLst>
          </p:cNvPr>
          <p:cNvSpPr/>
          <p:nvPr/>
        </p:nvSpPr>
        <p:spPr>
          <a:xfrm>
            <a:off x="1851269" y="2147867"/>
            <a:ext cx="1332140" cy="372947"/>
          </a:xfrm>
          <a:prstGeom prst="wedgeRoundRectCallout">
            <a:avLst>
              <a:gd name="adj1" fmla="val -34567"/>
              <a:gd name="adj2" fmla="val 816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Google Shape;397;p5">
            <a:extLst>
              <a:ext uri="{FF2B5EF4-FFF2-40B4-BE49-F238E27FC236}">
                <a16:creationId xmlns:a16="http://schemas.microsoft.com/office/drawing/2014/main" id="{DF3ABD4E-3292-FE64-064B-3D1D29B5E4E9}"/>
              </a:ext>
            </a:extLst>
          </p:cNvPr>
          <p:cNvSpPr txBox="1"/>
          <p:nvPr/>
        </p:nvSpPr>
        <p:spPr>
          <a:xfrm>
            <a:off x="1763121" y="2189708"/>
            <a:ext cx="1459253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chemeClr val="accent3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Leaders</a:t>
            </a:r>
            <a:endParaRPr sz="1200" dirty="0">
              <a:solidFill>
                <a:schemeClr val="accent3"/>
              </a:solidFill>
              <a:latin typeface="Montserrat Light" panose="000004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24B13E24-3FAC-BFB0-90C8-F66C42479FC0}"/>
              </a:ext>
            </a:extLst>
          </p:cNvPr>
          <p:cNvSpPr/>
          <p:nvPr/>
        </p:nvSpPr>
        <p:spPr>
          <a:xfrm>
            <a:off x="6844174" y="2109261"/>
            <a:ext cx="1532737" cy="372947"/>
          </a:xfrm>
          <a:prstGeom prst="wedgeRoundRectCallout">
            <a:avLst>
              <a:gd name="adj1" fmla="val -34567"/>
              <a:gd name="adj2" fmla="val 816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Google Shape;397;p5">
            <a:extLst>
              <a:ext uri="{FF2B5EF4-FFF2-40B4-BE49-F238E27FC236}">
                <a16:creationId xmlns:a16="http://schemas.microsoft.com/office/drawing/2014/main" id="{891B1E86-4867-9DFA-791E-FA6224CE4B4A}"/>
              </a:ext>
            </a:extLst>
          </p:cNvPr>
          <p:cNvSpPr txBox="1"/>
          <p:nvPr/>
        </p:nvSpPr>
        <p:spPr>
          <a:xfrm>
            <a:off x="6743889" y="2148056"/>
            <a:ext cx="1720521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chemeClr val="accent3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HR/People Team</a:t>
            </a:r>
            <a:endParaRPr sz="1200" dirty="0">
              <a:solidFill>
                <a:schemeClr val="accent3"/>
              </a:solidFill>
              <a:latin typeface="Montserrat Light" panose="000004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9D19F86-1D1F-5D84-9DA5-388CE349172E}"/>
              </a:ext>
            </a:extLst>
          </p:cNvPr>
          <p:cNvSpPr/>
          <p:nvPr/>
        </p:nvSpPr>
        <p:spPr>
          <a:xfrm>
            <a:off x="1529300" y="4330685"/>
            <a:ext cx="1332140" cy="372947"/>
          </a:xfrm>
          <a:prstGeom prst="wedgeRoundRectCallout">
            <a:avLst>
              <a:gd name="adj1" fmla="val -34567"/>
              <a:gd name="adj2" fmla="val 816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Google Shape;397;p5">
            <a:extLst>
              <a:ext uri="{FF2B5EF4-FFF2-40B4-BE49-F238E27FC236}">
                <a16:creationId xmlns:a16="http://schemas.microsoft.com/office/drawing/2014/main" id="{FECA5F9D-88A1-CB67-AF25-DBA7561566E6}"/>
              </a:ext>
            </a:extLst>
          </p:cNvPr>
          <p:cNvSpPr txBox="1"/>
          <p:nvPr/>
        </p:nvSpPr>
        <p:spPr>
          <a:xfrm>
            <a:off x="1441152" y="4372526"/>
            <a:ext cx="1459253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chemeClr val="accent3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Managers</a:t>
            </a:r>
            <a:endParaRPr sz="1200" dirty="0">
              <a:solidFill>
                <a:schemeClr val="accent3"/>
              </a:solidFill>
              <a:latin typeface="Montserrat Light" panose="000004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7AFDA085-2687-777C-B58E-BF968BBA2D04}"/>
              </a:ext>
            </a:extLst>
          </p:cNvPr>
          <p:cNvSpPr/>
          <p:nvPr/>
        </p:nvSpPr>
        <p:spPr>
          <a:xfrm>
            <a:off x="6659959" y="4389276"/>
            <a:ext cx="1332140" cy="372947"/>
          </a:xfrm>
          <a:prstGeom prst="wedgeRoundRectCallout">
            <a:avLst>
              <a:gd name="adj1" fmla="val -34567"/>
              <a:gd name="adj2" fmla="val 816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Google Shape;397;p5">
            <a:extLst>
              <a:ext uri="{FF2B5EF4-FFF2-40B4-BE49-F238E27FC236}">
                <a16:creationId xmlns:a16="http://schemas.microsoft.com/office/drawing/2014/main" id="{7516494F-7017-3EED-95F7-2A03C24DCABD}"/>
              </a:ext>
            </a:extLst>
          </p:cNvPr>
          <p:cNvSpPr txBox="1"/>
          <p:nvPr/>
        </p:nvSpPr>
        <p:spPr>
          <a:xfrm>
            <a:off x="6571811" y="4431117"/>
            <a:ext cx="1459253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dirty="0">
                <a:solidFill>
                  <a:schemeClr val="accent3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Colleagues</a:t>
            </a:r>
            <a:endParaRPr sz="1200" dirty="0">
              <a:solidFill>
                <a:schemeClr val="accent3"/>
              </a:solidFill>
              <a:latin typeface="Montserrat Light" panose="00000400000000000000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403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87">
          <a:extLst>
            <a:ext uri="{FF2B5EF4-FFF2-40B4-BE49-F238E27FC236}">
              <a16:creationId xmlns:a16="http://schemas.microsoft.com/office/drawing/2014/main" id="{5C45CAD2-6BC4-4AD8-F409-6B0E0C117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">
            <a:extLst>
              <a:ext uri="{FF2B5EF4-FFF2-40B4-BE49-F238E27FC236}">
                <a16:creationId xmlns:a16="http://schemas.microsoft.com/office/drawing/2014/main" id="{F831BFA8-26C1-9B79-A0E0-1B183DFDABEB}"/>
              </a:ext>
            </a:extLst>
          </p:cNvPr>
          <p:cNvPicPr preferRelativeResize="0"/>
          <p:nvPr/>
        </p:nvPicPr>
        <p:blipFill rotWithShape="1">
          <a:blip r:embed="rId3">
            <a:alphaModFix amt="27000"/>
          </a:blip>
          <a:srcRect r="40500" b="27007"/>
          <a:stretch/>
        </p:blipFill>
        <p:spPr>
          <a:xfrm rot="-5400000">
            <a:off x="6558211" y="-276950"/>
            <a:ext cx="5310126" cy="59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">
            <a:extLst>
              <a:ext uri="{FF2B5EF4-FFF2-40B4-BE49-F238E27FC236}">
                <a16:creationId xmlns:a16="http://schemas.microsoft.com/office/drawing/2014/main" id="{08C4C4D9-325E-9BDD-0788-DE3DD14F535C}"/>
              </a:ext>
            </a:extLst>
          </p:cNvPr>
          <p:cNvSpPr txBox="1"/>
          <p:nvPr/>
        </p:nvSpPr>
        <p:spPr>
          <a:xfrm>
            <a:off x="446400" y="248157"/>
            <a:ext cx="5649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00" b="1" dirty="0">
                <a:solidFill>
                  <a:srgbClr val="3D5A80"/>
                </a:solidFill>
                <a:latin typeface="Montserrat" pitchFamily="2" charset="77"/>
                <a:ea typeface="Zilla Slab"/>
                <a:cs typeface="Zilla Slab"/>
                <a:sym typeface="Zilla Slab"/>
              </a:rPr>
              <a:t>Slide Title</a:t>
            </a:r>
            <a:endParaRPr sz="2400" b="1" dirty="0">
              <a:solidFill>
                <a:srgbClr val="3D5A80"/>
              </a:solidFill>
              <a:latin typeface="Montserrat" pitchFamily="2" charset="77"/>
              <a:ea typeface="Zilla Slab"/>
              <a:cs typeface="Zilla Slab"/>
              <a:sym typeface="Zilla Slab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4E0086-2112-9FFC-1D8A-295052CEA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342512"/>
              </p:ext>
            </p:extLst>
          </p:nvPr>
        </p:nvGraphicFramePr>
        <p:xfrm>
          <a:off x="344689" y="1555195"/>
          <a:ext cx="9676692" cy="4546732"/>
        </p:xfrm>
        <a:graphic>
          <a:graphicData uri="http://schemas.openxmlformats.org/drawingml/2006/table">
            <a:tbl>
              <a:tblPr firstRow="1" bandRow="1"/>
              <a:tblGrid>
                <a:gridCol w="4838346">
                  <a:extLst>
                    <a:ext uri="{9D8B030D-6E8A-4147-A177-3AD203B41FA5}">
                      <a16:colId xmlns:a16="http://schemas.microsoft.com/office/drawing/2014/main" val="1155851738"/>
                    </a:ext>
                  </a:extLst>
                </a:gridCol>
                <a:gridCol w="4838346">
                  <a:extLst>
                    <a:ext uri="{9D8B030D-6E8A-4147-A177-3AD203B41FA5}">
                      <a16:colId xmlns:a16="http://schemas.microsoft.com/office/drawing/2014/main" val="624345092"/>
                    </a:ext>
                  </a:extLst>
                </a:gridCol>
              </a:tblGrid>
              <a:tr h="22733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992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6313"/>
                  </a:ext>
                </a:extLst>
              </a:tr>
              <a:tr h="22733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99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509485"/>
                  </a:ext>
                </a:extLst>
              </a:tr>
            </a:tbl>
          </a:graphicData>
        </a:graphic>
      </p:graphicFrame>
      <p:pic>
        <p:nvPicPr>
          <p:cNvPr id="3" name="Google Shape;316;p1">
            <a:extLst>
              <a:ext uri="{FF2B5EF4-FFF2-40B4-BE49-F238E27FC236}">
                <a16:creationId xmlns:a16="http://schemas.microsoft.com/office/drawing/2014/main" id="{22DDAC06-4411-FA9B-956B-39470F9D32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019" r="39508"/>
          <a:stretch/>
        </p:blipFill>
        <p:spPr>
          <a:xfrm rot="5400000">
            <a:off x="2434004" y="-1258168"/>
            <a:ext cx="4467317" cy="99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81;p4">
            <a:extLst>
              <a:ext uri="{FF2B5EF4-FFF2-40B4-BE49-F238E27FC236}">
                <a16:creationId xmlns:a16="http://schemas.microsoft.com/office/drawing/2014/main" id="{0197E218-F6AE-EBB3-5650-10253837F8E3}"/>
              </a:ext>
            </a:extLst>
          </p:cNvPr>
          <p:cNvSpPr txBox="1"/>
          <p:nvPr/>
        </p:nvSpPr>
        <p:spPr>
          <a:xfrm>
            <a:off x="10355291" y="6187693"/>
            <a:ext cx="133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lt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4</a:t>
            </a:r>
            <a:endParaRPr sz="1100" i="0" u="none" strike="noStrike" cap="none">
              <a:solidFill>
                <a:schemeClr val="lt1"/>
              </a:solidFill>
              <a:latin typeface="Montserrat Light" panose="000004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6EC5F1-AB12-E0C8-B023-6CA87209807B}"/>
              </a:ext>
            </a:extLst>
          </p:cNvPr>
          <p:cNvSpPr txBox="1">
            <a:spLocks/>
          </p:cNvSpPr>
          <p:nvPr/>
        </p:nvSpPr>
        <p:spPr bwMode="auto">
          <a:xfrm>
            <a:off x="325476" y="1097325"/>
            <a:ext cx="11368115" cy="52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For each stakeholder group, consider these questions and note the key interests they have in the survey experience:</a:t>
            </a:r>
            <a:endParaRPr lang="en-GB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9604EF-A512-7BC1-4813-453D4D76D1F9}"/>
              </a:ext>
            </a:extLst>
          </p:cNvPr>
          <p:cNvSpPr/>
          <p:nvPr/>
        </p:nvSpPr>
        <p:spPr>
          <a:xfrm>
            <a:off x="3774427" y="2970461"/>
            <a:ext cx="3113325" cy="1670634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3"/>
                </a:solidFill>
                <a:latin typeface="Montserrat" panose="00000500000000000000" pitchFamily="2" charset="0"/>
                <a:ea typeface="Zilla Slab" pitchFamily="2" charset="77"/>
              </a:rPr>
              <a:t>Stakeholder group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4AF1F-01F3-BB50-1829-FAADE4E0E8ED}"/>
              </a:ext>
            </a:extLst>
          </p:cNvPr>
          <p:cNvSpPr txBox="1"/>
          <p:nvPr/>
        </p:nvSpPr>
        <p:spPr>
          <a:xfrm>
            <a:off x="6391107" y="2733681"/>
            <a:ext cx="3329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What is their experience of employee listening &amp; surveys?</a:t>
            </a:r>
            <a:endParaRPr lang="en-GB" sz="12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7CF3C-4919-340B-E35C-CC76CE98C3D8}"/>
              </a:ext>
            </a:extLst>
          </p:cNvPr>
          <p:cNvSpPr txBox="1"/>
          <p:nvPr/>
        </p:nvSpPr>
        <p:spPr>
          <a:xfrm>
            <a:off x="6411760" y="3964179"/>
            <a:ext cx="3329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accent3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How bought in to the </a:t>
            </a:r>
          </a:p>
          <a:p>
            <a:pPr algn="r"/>
            <a:r>
              <a:rPr lang="en-GB" sz="1200" dirty="0">
                <a:solidFill>
                  <a:schemeClr val="accent3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organisation is this group?</a:t>
            </a:r>
            <a:endParaRPr lang="en-GB" sz="1200" dirty="0">
              <a:solidFill>
                <a:schemeClr val="accent3"/>
              </a:solidFill>
              <a:latin typeface="Montserrat Light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EA845-17EB-5FFA-C1F4-D53B64E6002C}"/>
              </a:ext>
            </a:extLst>
          </p:cNvPr>
          <p:cNvSpPr txBox="1"/>
          <p:nvPr/>
        </p:nvSpPr>
        <p:spPr>
          <a:xfrm>
            <a:off x="6973471" y="3275278"/>
            <a:ext cx="2723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What is their view of your 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activity as an organisation?</a:t>
            </a:r>
            <a:endParaRPr lang="en-GB" sz="12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969F97-769F-EB25-2C49-397795D05A41}"/>
              </a:ext>
            </a:extLst>
          </p:cNvPr>
          <p:cNvSpPr txBox="1"/>
          <p:nvPr/>
        </p:nvSpPr>
        <p:spPr>
          <a:xfrm>
            <a:off x="6411760" y="5190064"/>
            <a:ext cx="3329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accent3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What is their view of your activity as a People team?</a:t>
            </a:r>
            <a:endParaRPr lang="en-GB" sz="1200" dirty="0">
              <a:solidFill>
                <a:schemeClr val="accent3"/>
              </a:solidFill>
              <a:latin typeface="Montserrat Light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61B29C-44D1-3BA4-CD4D-1827BFE8AF54}"/>
              </a:ext>
            </a:extLst>
          </p:cNvPr>
          <p:cNvSpPr txBox="1"/>
          <p:nvPr/>
        </p:nvSpPr>
        <p:spPr>
          <a:xfrm>
            <a:off x="528772" y="2393417"/>
            <a:ext cx="39031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3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How do they prefer to be communicated with?</a:t>
            </a:r>
            <a:endParaRPr lang="en-GB" sz="1200" dirty="0">
              <a:solidFill>
                <a:schemeClr val="accent3"/>
              </a:solidFill>
              <a:latin typeface="Montserrat Light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F6B216-612D-1DCA-5C13-053EDA50442D}"/>
              </a:ext>
            </a:extLst>
          </p:cNvPr>
          <p:cNvSpPr txBox="1"/>
          <p:nvPr/>
        </p:nvSpPr>
        <p:spPr>
          <a:xfrm>
            <a:off x="528772" y="5190064"/>
            <a:ext cx="4585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What will be their main objections to participating in the survey? Or what would they be most worried about? </a:t>
            </a:r>
            <a:br>
              <a:rPr lang="en-GB" sz="1200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</a:br>
            <a:r>
              <a:rPr lang="en-GB" sz="1200" i="1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E.g. confidentiality, how feedback is going to be used</a:t>
            </a:r>
            <a:endParaRPr lang="en-GB" sz="1200" i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8EC3CD-0C4B-509D-0763-8DA2AB6A674F}"/>
              </a:ext>
            </a:extLst>
          </p:cNvPr>
          <p:cNvSpPr txBox="1"/>
          <p:nvPr/>
        </p:nvSpPr>
        <p:spPr>
          <a:xfrm>
            <a:off x="528772" y="2787254"/>
            <a:ext cx="34007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3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What would they be most excited about?</a:t>
            </a:r>
            <a:endParaRPr lang="en-GB" sz="1200" dirty="0">
              <a:solidFill>
                <a:schemeClr val="accent3"/>
              </a:solidFill>
              <a:latin typeface="Montserrat Light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14F9A-FBA7-1315-707F-6C2D908FCF2D}"/>
              </a:ext>
            </a:extLst>
          </p:cNvPr>
          <p:cNvSpPr txBox="1"/>
          <p:nvPr/>
        </p:nvSpPr>
        <p:spPr>
          <a:xfrm>
            <a:off x="528772" y="3960520"/>
            <a:ext cx="3011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Who influences them? Who do they influence?</a:t>
            </a:r>
            <a:endParaRPr lang="en-GB" sz="12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6CA559-1B64-29CE-D79F-ABC5710E1EDA}"/>
              </a:ext>
            </a:extLst>
          </p:cNvPr>
          <p:cNvSpPr txBox="1"/>
          <p:nvPr/>
        </p:nvSpPr>
        <p:spPr>
          <a:xfrm>
            <a:off x="528772" y="4482959"/>
            <a:ext cx="3693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How will they be asked to complete the survey? How can you address concerns during that experience?</a:t>
            </a:r>
            <a:endParaRPr lang="en-GB" sz="12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B98D14-95C5-4473-6F2C-555AD5CDEFFC}"/>
              </a:ext>
            </a:extLst>
          </p:cNvPr>
          <p:cNvSpPr txBox="1"/>
          <p:nvPr/>
        </p:nvSpPr>
        <p:spPr>
          <a:xfrm>
            <a:off x="6367877" y="1782262"/>
            <a:ext cx="3329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What is their personality like (a broad persona for this audience)?</a:t>
            </a:r>
            <a:endParaRPr lang="en-GB" sz="12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4E6355-588D-28CE-45D6-5C711D155E3A}"/>
              </a:ext>
            </a:extLst>
          </p:cNvPr>
          <p:cNvSpPr txBox="1"/>
          <p:nvPr/>
        </p:nvSpPr>
        <p:spPr>
          <a:xfrm>
            <a:off x="531376" y="1806828"/>
            <a:ext cx="4104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3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What communications do they currently receive? How is this shared (channel)?</a:t>
            </a:r>
            <a:endParaRPr lang="en-GB" sz="1200" dirty="0">
              <a:solidFill>
                <a:schemeClr val="accent3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93E373-66AA-D656-4BF1-5BE64EAFE43E}"/>
              </a:ext>
            </a:extLst>
          </p:cNvPr>
          <p:cNvSpPr txBox="1"/>
          <p:nvPr/>
        </p:nvSpPr>
        <p:spPr>
          <a:xfrm>
            <a:off x="528772" y="3277591"/>
            <a:ext cx="2321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3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How bought in are they?</a:t>
            </a:r>
            <a:endParaRPr lang="en-GB" sz="1200" dirty="0">
              <a:solidFill>
                <a:schemeClr val="accent3"/>
              </a:solidFill>
              <a:latin typeface="Montserrat Light" panose="000004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B1EF21-0A3E-82E7-F910-F147B9384D31}"/>
              </a:ext>
            </a:extLst>
          </p:cNvPr>
          <p:cNvSpPr txBox="1"/>
          <p:nvPr/>
        </p:nvSpPr>
        <p:spPr>
          <a:xfrm>
            <a:off x="6222547" y="4503019"/>
            <a:ext cx="3497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accent3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Do they understand employee engagement and the impact it has on them and the organisation?</a:t>
            </a:r>
            <a:endParaRPr lang="en-GB" sz="1200" dirty="0">
              <a:solidFill>
                <a:schemeClr val="accent3"/>
              </a:solidFill>
              <a:latin typeface="Montserrat Light" panose="000004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2541C3-9177-B86E-5BE7-21D0AE233236}"/>
              </a:ext>
            </a:extLst>
          </p:cNvPr>
          <p:cNvSpPr txBox="1"/>
          <p:nvPr/>
        </p:nvSpPr>
        <p:spPr>
          <a:xfrm>
            <a:off x="6150204" y="2379507"/>
            <a:ext cx="35909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How safe do they feel speaking their mind?</a:t>
            </a:r>
            <a:endParaRPr lang="en-GB" sz="12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22" name="Google Shape;418;p5">
            <a:extLst>
              <a:ext uri="{FF2B5EF4-FFF2-40B4-BE49-F238E27FC236}">
                <a16:creationId xmlns:a16="http://schemas.microsoft.com/office/drawing/2014/main" id="{539DBB76-2C62-285B-3097-1A3B37F91254}"/>
              </a:ext>
            </a:extLst>
          </p:cNvPr>
          <p:cNvSpPr txBox="1"/>
          <p:nvPr/>
        </p:nvSpPr>
        <p:spPr>
          <a:xfrm>
            <a:off x="10220905" y="4001588"/>
            <a:ext cx="1685852" cy="2214282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A992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300" b="1" dirty="0">
                <a:solidFill>
                  <a:schemeClr val="accent3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Map each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300" b="1" dirty="0">
                <a:solidFill>
                  <a:schemeClr val="accent3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group and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300" b="1" dirty="0">
                <a:solidFill>
                  <a:schemeClr val="accent3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answer as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300" b="1" dirty="0">
                <a:solidFill>
                  <a:schemeClr val="accent3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many questions </a:t>
            </a:r>
            <a:r>
              <a:rPr lang="en-GB" sz="1300" dirty="0">
                <a:solidFill>
                  <a:schemeClr val="accent3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as you can to find their key interests or concerns that need to be </a:t>
            </a:r>
            <a:r>
              <a:rPr lang="en-GB" sz="1300" dirty="0">
                <a:solidFill>
                  <a:schemeClr val="lt1"/>
                </a:solidFill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addressed</a:t>
            </a:r>
          </a:p>
        </p:txBody>
      </p:sp>
      <p:sp>
        <p:nvSpPr>
          <p:cNvPr id="23" name="Google Shape;427;p5">
            <a:extLst>
              <a:ext uri="{FF2B5EF4-FFF2-40B4-BE49-F238E27FC236}">
                <a16:creationId xmlns:a16="http://schemas.microsoft.com/office/drawing/2014/main" id="{3BAD585F-B232-00D4-19E0-830CEB6195DE}"/>
              </a:ext>
            </a:extLst>
          </p:cNvPr>
          <p:cNvSpPr txBox="1"/>
          <p:nvPr/>
        </p:nvSpPr>
        <p:spPr>
          <a:xfrm rot="1184303">
            <a:off x="11344431" y="3711339"/>
            <a:ext cx="559311" cy="129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en-GB" sz="4400" dirty="0">
                <a:latin typeface="Montserrat Light" panose="00000400000000000000" pitchFamily="2" charset="0"/>
              </a:rPr>
              <a:t>💡</a:t>
            </a:r>
            <a:endParaRPr sz="4400" dirty="0"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64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87">
          <a:extLst>
            <a:ext uri="{FF2B5EF4-FFF2-40B4-BE49-F238E27FC236}">
              <a16:creationId xmlns:a16="http://schemas.microsoft.com/office/drawing/2014/main" id="{ABB4B76C-A94C-2E7F-9AB6-CA658602A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">
            <a:extLst>
              <a:ext uri="{FF2B5EF4-FFF2-40B4-BE49-F238E27FC236}">
                <a16:creationId xmlns:a16="http://schemas.microsoft.com/office/drawing/2014/main" id="{D3B98470-59EC-B505-C842-9B70415C1C3B}"/>
              </a:ext>
            </a:extLst>
          </p:cNvPr>
          <p:cNvPicPr preferRelativeResize="0"/>
          <p:nvPr/>
        </p:nvPicPr>
        <p:blipFill rotWithShape="1">
          <a:blip r:embed="rId3">
            <a:alphaModFix amt="27000"/>
          </a:blip>
          <a:srcRect r="40500" b="27007"/>
          <a:stretch/>
        </p:blipFill>
        <p:spPr>
          <a:xfrm rot="-5400000">
            <a:off x="6558211" y="-276950"/>
            <a:ext cx="5310126" cy="59574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">
            <a:extLst>
              <a:ext uri="{FF2B5EF4-FFF2-40B4-BE49-F238E27FC236}">
                <a16:creationId xmlns:a16="http://schemas.microsoft.com/office/drawing/2014/main" id="{E87F38CA-E8FF-8EC5-A2E3-31FACF67F7A4}"/>
              </a:ext>
            </a:extLst>
          </p:cNvPr>
          <p:cNvSpPr txBox="1"/>
          <p:nvPr/>
        </p:nvSpPr>
        <p:spPr>
          <a:xfrm>
            <a:off x="446400" y="248157"/>
            <a:ext cx="5649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2400" b="1" dirty="0">
                <a:solidFill>
                  <a:srgbClr val="3D5A80"/>
                </a:solidFill>
                <a:latin typeface="Montserrat" pitchFamily="2" charset="77"/>
                <a:ea typeface="Zilla Slab"/>
                <a:cs typeface="Zilla Slab"/>
                <a:sym typeface="Zilla Slab"/>
              </a:rPr>
              <a:t>Mapping your stakeholders</a:t>
            </a:r>
            <a:endParaRPr sz="2400" b="1" dirty="0">
              <a:solidFill>
                <a:srgbClr val="3D5A80"/>
              </a:solidFill>
              <a:latin typeface="Montserrat" pitchFamily="2" charset="77"/>
              <a:ea typeface="Zilla Slab"/>
              <a:cs typeface="Zilla Slab"/>
              <a:sym typeface="Zilla Slab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D2B5C8-DA26-D240-ADF7-97FB8AFF6FF2}"/>
              </a:ext>
            </a:extLst>
          </p:cNvPr>
          <p:cNvSpPr txBox="1">
            <a:spLocks/>
          </p:cNvSpPr>
          <p:nvPr/>
        </p:nvSpPr>
        <p:spPr bwMode="auto">
          <a:xfrm>
            <a:off x="390575" y="1032468"/>
            <a:ext cx="11368115" cy="52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Now take your groups from the last slide and map them on the Power vs. Interest grid below:</a:t>
            </a:r>
            <a:endParaRPr lang="en-GB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2EFD12-73ED-37FC-9903-C02B283A4902}"/>
              </a:ext>
            </a:extLst>
          </p:cNvPr>
          <p:cNvSpPr/>
          <p:nvPr/>
        </p:nvSpPr>
        <p:spPr bwMode="auto">
          <a:xfrm>
            <a:off x="2360647" y="3990878"/>
            <a:ext cx="3166956" cy="17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Montserrat" panose="00000500000000000000" pitchFamily="2" charset="0"/>
                <a:cs typeface="Arial" charset="0"/>
              </a:rPr>
              <a:t>Minimum effort</a:t>
            </a:r>
          </a:p>
        </p:txBody>
      </p:sp>
      <p:pic>
        <p:nvPicPr>
          <p:cNvPr id="20" name="Google Shape;316;p1">
            <a:extLst>
              <a:ext uri="{FF2B5EF4-FFF2-40B4-BE49-F238E27FC236}">
                <a16:creationId xmlns:a16="http://schemas.microsoft.com/office/drawing/2014/main" id="{612EE301-4881-B7D9-11B0-441D8D24DF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214" t="2336" r="69958" b="65950"/>
          <a:stretch/>
        </p:blipFill>
        <p:spPr>
          <a:xfrm rot="5400000">
            <a:off x="3097346" y="3275494"/>
            <a:ext cx="1773221" cy="316694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81;p4">
            <a:extLst>
              <a:ext uri="{FF2B5EF4-FFF2-40B4-BE49-F238E27FC236}">
                <a16:creationId xmlns:a16="http://schemas.microsoft.com/office/drawing/2014/main" id="{668F30E7-5DEE-38C8-4E85-2BE71DAD60DD}"/>
              </a:ext>
            </a:extLst>
          </p:cNvPr>
          <p:cNvSpPr txBox="1"/>
          <p:nvPr/>
        </p:nvSpPr>
        <p:spPr>
          <a:xfrm>
            <a:off x="10432151" y="6460825"/>
            <a:ext cx="133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prstClr val="white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4</a:t>
            </a:r>
            <a:endParaRPr sz="1100">
              <a:solidFill>
                <a:prstClr val="white"/>
              </a:solidFill>
              <a:latin typeface="Montserrat Light" panose="000004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382;p4">
            <a:extLst>
              <a:ext uri="{FF2B5EF4-FFF2-40B4-BE49-F238E27FC236}">
                <a16:creationId xmlns:a16="http://schemas.microsoft.com/office/drawing/2014/main" id="{1009671E-9779-F9FD-8EB0-E8563D8009C7}"/>
              </a:ext>
            </a:extLst>
          </p:cNvPr>
          <p:cNvSpPr txBox="1"/>
          <p:nvPr/>
        </p:nvSpPr>
        <p:spPr>
          <a:xfrm>
            <a:off x="5426850" y="6460825"/>
            <a:ext cx="1338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>
                <a:solidFill>
                  <a:prstClr val="white"/>
                </a:solidFill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workbuzz.com</a:t>
            </a:r>
            <a:endParaRPr sz="1100">
              <a:solidFill>
                <a:prstClr val="white"/>
              </a:solidFill>
              <a:latin typeface="Montserrat Light" panose="000004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BA7EBA-1797-7195-B567-8B29ED941D47}"/>
              </a:ext>
            </a:extLst>
          </p:cNvPr>
          <p:cNvSpPr/>
          <p:nvPr/>
        </p:nvSpPr>
        <p:spPr bwMode="auto">
          <a:xfrm>
            <a:off x="2360647" y="1912777"/>
            <a:ext cx="3166956" cy="1784775"/>
          </a:xfrm>
          <a:prstGeom prst="rect">
            <a:avLst/>
          </a:prstGeom>
          <a:solidFill>
            <a:srgbClr val="FA992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Montserrat" panose="00000500000000000000" pitchFamily="2" charset="0"/>
                <a:cs typeface="Arial" charset="0"/>
              </a:rPr>
              <a:t>Keep satisfied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0D4595-2ABD-B9E7-9D4C-A3457C73E603}"/>
              </a:ext>
            </a:extLst>
          </p:cNvPr>
          <p:cNvSpPr/>
          <p:nvPr/>
        </p:nvSpPr>
        <p:spPr bwMode="auto">
          <a:xfrm>
            <a:off x="6431133" y="1912777"/>
            <a:ext cx="3166956" cy="17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Montserrat" panose="00000500000000000000" pitchFamily="2" charset="0"/>
                <a:cs typeface="Arial" charset="0"/>
              </a:rPr>
              <a:t>Key players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20B92C-5D23-F6D1-6577-82C949AAFCF9}"/>
              </a:ext>
            </a:extLst>
          </p:cNvPr>
          <p:cNvSpPr/>
          <p:nvPr/>
        </p:nvSpPr>
        <p:spPr bwMode="auto">
          <a:xfrm>
            <a:off x="6431132" y="3990878"/>
            <a:ext cx="3166956" cy="1784775"/>
          </a:xfrm>
          <a:prstGeom prst="rect">
            <a:avLst/>
          </a:prstGeom>
          <a:solidFill>
            <a:srgbClr val="FA9921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Montserrat" panose="00000500000000000000" pitchFamily="2" charset="0"/>
                <a:cs typeface="Arial" charset="0"/>
              </a:rPr>
              <a:t>Keep informed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31160E1-282C-A94D-83FF-EDF2385F8789}"/>
              </a:ext>
            </a:extLst>
          </p:cNvPr>
          <p:cNvSpPr txBox="1">
            <a:spLocks/>
          </p:cNvSpPr>
          <p:nvPr/>
        </p:nvSpPr>
        <p:spPr bwMode="auto">
          <a:xfrm>
            <a:off x="5685958" y="6003508"/>
            <a:ext cx="1079192" cy="52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GB" sz="1400" b="1" dirty="0">
                <a:solidFill>
                  <a:srgbClr val="414141"/>
                </a:solidFill>
                <a:latin typeface="Montserrat Light" panose="00000400000000000000" pitchFamily="2" charset="0"/>
              </a:rPr>
              <a:t>Interest</a:t>
            </a:r>
            <a:endParaRPr lang="en-GB" sz="1400" dirty="0">
              <a:solidFill>
                <a:srgbClr val="414141"/>
              </a:solidFill>
              <a:latin typeface="Montserrat Light" panose="00000400000000000000" pitchFamily="2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A3E9CA-85D2-9AB1-1F46-02E990B79FDF}"/>
              </a:ext>
            </a:extLst>
          </p:cNvPr>
          <p:cNvCxnSpPr>
            <a:cxnSpLocks/>
          </p:cNvCxnSpPr>
          <p:nvPr/>
        </p:nvCxnSpPr>
        <p:spPr bwMode="auto">
          <a:xfrm flipV="1">
            <a:off x="1906555" y="1912777"/>
            <a:ext cx="0" cy="403007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940945-A704-E7D3-DC6A-B8E4267CCC26}"/>
              </a:ext>
            </a:extLst>
          </p:cNvPr>
          <p:cNvCxnSpPr>
            <a:cxnSpLocks/>
          </p:cNvCxnSpPr>
          <p:nvPr/>
        </p:nvCxnSpPr>
        <p:spPr bwMode="auto">
          <a:xfrm>
            <a:off x="2050433" y="6020385"/>
            <a:ext cx="8048400" cy="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6882037-EDA9-6B95-9DF0-920F86F7B84A}"/>
              </a:ext>
            </a:extLst>
          </p:cNvPr>
          <p:cNvSpPr txBox="1">
            <a:spLocks/>
          </p:cNvSpPr>
          <p:nvPr/>
        </p:nvSpPr>
        <p:spPr bwMode="auto">
          <a:xfrm>
            <a:off x="1479687" y="2978716"/>
            <a:ext cx="391076" cy="189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wordArtVert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GB" sz="1400" b="1" dirty="0">
                <a:solidFill>
                  <a:srgbClr val="414141"/>
                </a:solidFill>
                <a:latin typeface="Montserrat" panose="00000500000000000000" pitchFamily="2" charset="0"/>
              </a:rPr>
              <a:t>Power</a:t>
            </a:r>
          </a:p>
        </p:txBody>
      </p:sp>
      <p:sp>
        <p:nvSpPr>
          <p:cNvPr id="30" name="Google Shape;418;p5">
            <a:extLst>
              <a:ext uri="{FF2B5EF4-FFF2-40B4-BE49-F238E27FC236}">
                <a16:creationId xmlns:a16="http://schemas.microsoft.com/office/drawing/2014/main" id="{60057BE2-B7A4-2087-FC78-D2EFECD04B8C}"/>
              </a:ext>
            </a:extLst>
          </p:cNvPr>
          <p:cNvSpPr txBox="1"/>
          <p:nvPr/>
        </p:nvSpPr>
        <p:spPr>
          <a:xfrm>
            <a:off x="10302835" y="4209079"/>
            <a:ext cx="1750619" cy="2020924"/>
          </a:xfrm>
          <a:prstGeom prst="snip1Rect">
            <a:avLst/>
          </a:prstGeom>
          <a:solidFill>
            <a:schemeClr val="bg1"/>
          </a:solidFill>
          <a:ln w="57150">
            <a:solidFill>
              <a:srgbClr val="FA992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Using the </a:t>
            </a:r>
            <a:b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</a:b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outputs from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this slide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the last slide – </a:t>
            </a: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Zilla Slab"/>
                <a:cs typeface="Zilla Slab"/>
                <a:sym typeface="Zilla Slab"/>
              </a:rPr>
              <a:t>we’ll be able to now build your internal communications plan…</a:t>
            </a:r>
          </a:p>
        </p:txBody>
      </p:sp>
      <p:sp>
        <p:nvSpPr>
          <p:cNvPr id="31" name="Google Shape;427;p5">
            <a:extLst>
              <a:ext uri="{FF2B5EF4-FFF2-40B4-BE49-F238E27FC236}">
                <a16:creationId xmlns:a16="http://schemas.microsoft.com/office/drawing/2014/main" id="{47590DCA-1761-681D-5588-1196EC1E7CEC}"/>
              </a:ext>
            </a:extLst>
          </p:cNvPr>
          <p:cNvSpPr txBox="1"/>
          <p:nvPr/>
        </p:nvSpPr>
        <p:spPr>
          <a:xfrm rot="1184303">
            <a:off x="11509786" y="3866454"/>
            <a:ext cx="559311" cy="129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panose="00000400000000000000" pitchFamily="2" charset="0"/>
              </a:rPr>
              <a:t>💡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Light" panose="00000400000000000000" pitchFamily="2" charset="0"/>
            </a:endParaRPr>
          </a:p>
        </p:txBody>
      </p:sp>
      <p:pic>
        <p:nvPicPr>
          <p:cNvPr id="32" name="Google Shape;316;p1">
            <a:extLst>
              <a:ext uri="{FF2B5EF4-FFF2-40B4-BE49-F238E27FC236}">
                <a16:creationId xmlns:a16="http://schemas.microsoft.com/office/drawing/2014/main" id="{AB7FBA0D-7B89-187E-BEA7-2F7D109B1F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1031" t="56668" r="38005" b="11618"/>
          <a:stretch/>
        </p:blipFill>
        <p:spPr>
          <a:xfrm rot="5400000">
            <a:off x="2134986" y="1216694"/>
            <a:ext cx="1784775" cy="316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16;p1">
            <a:extLst>
              <a:ext uri="{FF2B5EF4-FFF2-40B4-BE49-F238E27FC236}">
                <a16:creationId xmlns:a16="http://schemas.microsoft.com/office/drawing/2014/main" id="{9A29F7A6-3250-F636-073D-EEE6E24382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9036" t="29553" r="50000" b="38734"/>
          <a:stretch/>
        </p:blipFill>
        <p:spPr>
          <a:xfrm rot="5400000">
            <a:off x="7122215" y="1183245"/>
            <a:ext cx="1784777" cy="316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16;p1">
            <a:extLst>
              <a:ext uri="{FF2B5EF4-FFF2-40B4-BE49-F238E27FC236}">
                <a16:creationId xmlns:a16="http://schemas.microsoft.com/office/drawing/2014/main" id="{1CAB3114-D598-3771-7FCA-FAECAE50AF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4435" t="15789" r="34736" b="52497"/>
          <a:stretch/>
        </p:blipFill>
        <p:spPr>
          <a:xfrm rot="5400000">
            <a:off x="7048355" y="3305569"/>
            <a:ext cx="1773223" cy="3166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91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36615-0FE7-3A74-FB6C-52B25BF6A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F1C0B-6DB6-FC0E-6CCE-535219A45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163" y="2697139"/>
            <a:ext cx="7850433" cy="731861"/>
          </a:xfrm>
        </p:spPr>
        <p:txBody>
          <a:bodyPr anchor="t">
            <a:normAutofit fontScale="90000"/>
          </a:bodyPr>
          <a:lstStyle/>
          <a:p>
            <a:r>
              <a:rPr lang="en-GB" sz="4900" dirty="0"/>
              <a:t>Internal communications</a:t>
            </a:r>
            <a:br>
              <a:rPr lang="en-GB" sz="4900" dirty="0"/>
            </a:br>
            <a:r>
              <a:rPr lang="en-GB" sz="4900" dirty="0"/>
              <a:t>plan template</a:t>
            </a:r>
          </a:p>
        </p:txBody>
      </p:sp>
    </p:spTree>
    <p:extLst>
      <p:ext uri="{BB962C8B-B14F-4D97-AF65-F5344CB8AC3E}">
        <p14:creationId xmlns:p14="http://schemas.microsoft.com/office/powerpoint/2010/main" val="182278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ite">
      <a:dk1>
        <a:srgbClr val="F76400"/>
      </a:dk1>
      <a:lt1>
        <a:srgbClr val="3C5980"/>
      </a:lt1>
      <a:dk2>
        <a:srgbClr val="BDD3E7"/>
      </a:dk2>
      <a:lt2>
        <a:srgbClr val="FFC211"/>
      </a:lt2>
      <a:accent1>
        <a:srgbClr val="DCE0D9"/>
      </a:accent1>
      <a:accent2>
        <a:srgbClr val="141D28"/>
      </a:accent2>
      <a:accent3>
        <a:srgbClr val="FFFFFF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8e5e26ea-dcdf-4485-8285-7cf036401a8b" xsi:nil="true"/>
    <TaxCatchAll xmlns="81620fe5-f247-47ff-b090-6c448715e91d" xsi:nil="true"/>
    <FolderNumber xmlns="8e5e26ea-dcdf-4485-8285-7cf036401a8b" xsi:nil="true"/>
    <lcf76f155ced4ddcb4097134ff3c332f xmlns="8e5e26ea-dcdf-4485-8285-7cf036401a8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6F9716FEE59E4AA3A628CCEBC19073" ma:contentTypeVersion="19" ma:contentTypeDescription="Create a new document." ma:contentTypeScope="" ma:versionID="125f57ea3aba9fb1c5aa2d06cf17c14c">
  <xsd:schema xmlns:xsd="http://www.w3.org/2001/XMLSchema" xmlns:xs="http://www.w3.org/2001/XMLSchema" xmlns:p="http://schemas.microsoft.com/office/2006/metadata/properties" xmlns:ns2="81620fe5-f247-47ff-b090-6c448715e91d" xmlns:ns3="8e5e26ea-dcdf-4485-8285-7cf036401a8b" targetNamespace="http://schemas.microsoft.com/office/2006/metadata/properties" ma:root="true" ma:fieldsID="58cf4fa89fa96023906a6021a2452a32" ns2:_="" ns3:_="">
    <xsd:import namespace="81620fe5-f247-47ff-b090-6c448715e91d"/>
    <xsd:import namespace="8e5e26ea-dcdf-4485-8285-7cf036401a8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FolderNumber" minOccurs="0"/>
                <xsd:element ref="ns3:_Flow_SignoffStatu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20fe5-f247-47ff-b090-6c448715e9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dcc0ae3-cc35-45a2-9f81-bcbf22e54eee}" ma:internalName="TaxCatchAll" ma:showField="CatchAllData" ma:web="81620fe5-f247-47ff-b090-6c448715e9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26ea-dcdf-4485-8285-7cf036401a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c534d9f-0413-4bd3-8d52-687287cd54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FolderNumber" ma:index="22" nillable="true" ma:displayName="Folder Number" ma:decimals="1" ma:format="Dropdown" ma:internalName="FolderNumber" ma:percentage="FALSE">
      <xsd:simpleType>
        <xsd:restriction base="dms:Number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9B9D5B-5C60-4432-8E88-5DE01EC9F4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9964E7-AD90-4609-A97F-9C1B97EA29FA}">
  <ds:schemaRefs>
    <ds:schemaRef ds:uri="81620fe5-f247-47ff-b090-6c448715e91d"/>
    <ds:schemaRef ds:uri="8e5e26ea-dcdf-4485-8285-7cf036401a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E8492A-9994-418B-BD59-67D5CCF153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620fe5-f247-47ff-b090-6c448715e91d"/>
    <ds:schemaRef ds:uri="8e5e26ea-dcdf-4485-8285-7cf036401a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1121</Words>
  <Application>Microsoft Office PowerPoint</Application>
  <PresentationFormat>Widescreen</PresentationFormat>
  <Paragraphs>185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Montserrat</vt:lpstr>
      <vt:lpstr>Montserrat Black</vt:lpstr>
      <vt:lpstr>Montserrat Light</vt:lpstr>
      <vt:lpstr>Zilla Slab</vt:lpstr>
      <vt:lpstr>Office Theme</vt:lpstr>
      <vt:lpstr> Planning your internal communications</vt:lpstr>
      <vt:lpstr>PowerPoint Presentation</vt:lpstr>
      <vt:lpstr>Top Tips for communication</vt:lpstr>
      <vt:lpstr>PowerPoint Presentation</vt:lpstr>
      <vt:lpstr>Mapping your stakeholders</vt:lpstr>
      <vt:lpstr>PowerPoint Presentation</vt:lpstr>
      <vt:lpstr>PowerPoint Presentation</vt:lpstr>
      <vt:lpstr>PowerPoint Presentation</vt:lpstr>
      <vt:lpstr>Internal communications plan template</vt:lpstr>
      <vt:lpstr>PowerPoint Presentation</vt:lpstr>
      <vt:lpstr>Where to find WorkBuzz Communications templates and resources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ABP  Our Voice Employee Survey 2024</dc:title>
  <dc:creator>Natalie Bunker-Bennett</dc:creator>
  <cp:lastModifiedBy>Natalie Bunker-Bennett</cp:lastModifiedBy>
  <cp:revision>3</cp:revision>
  <dcterms:created xsi:type="dcterms:W3CDTF">2024-07-11T19:35:05Z</dcterms:created>
  <dcterms:modified xsi:type="dcterms:W3CDTF">2025-07-24T16:13:28Z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0x010100F26F9716FEE59E4AA3A628CCEBC19073</vt:lpwstr>
  </property>
  <property fmtid="{D5CDD505-2E9C-101B-9397-08002B2CF9AE}" pid="3" name="MediaServiceImageTags">
    <vt:lpwstr/>
  </property>
</Properties>
</file>