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Montserrat Semi-Bold" panose="020B0604020202020204" charset="0"/>
      <p:regular r:id="rId3"/>
    </p:embeddedFont>
    <p:embeddedFont>
      <p:font typeface="Montserrat Ultra-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17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font" Target="fonts/font2.fntdata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33259" y="2180210"/>
            <a:ext cx="5654529" cy="5654529"/>
          </a:xfrm>
          <a:custGeom>
            <a:avLst/>
            <a:gdLst/>
            <a:ahLst/>
            <a:cxnLst/>
            <a:rect l="l" t="t" r="r" b="b"/>
            <a:pathLst>
              <a:path w="5654529" h="5654529">
                <a:moveTo>
                  <a:pt x="0" y="0"/>
                </a:moveTo>
                <a:lnTo>
                  <a:pt x="5654529" y="0"/>
                </a:lnTo>
                <a:lnTo>
                  <a:pt x="5654529" y="5654529"/>
                </a:lnTo>
                <a:lnTo>
                  <a:pt x="0" y="56545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832172" y="2315504"/>
            <a:ext cx="5184950" cy="5655992"/>
          </a:xfrm>
          <a:custGeom>
            <a:avLst/>
            <a:gdLst/>
            <a:ahLst/>
            <a:cxnLst/>
            <a:rect l="l" t="t" r="r" b="b"/>
            <a:pathLst>
              <a:path w="5184950" h="5655992">
                <a:moveTo>
                  <a:pt x="0" y="0"/>
                </a:moveTo>
                <a:lnTo>
                  <a:pt x="5184950" y="0"/>
                </a:lnTo>
                <a:lnTo>
                  <a:pt x="5184950" y="5655992"/>
                </a:lnTo>
                <a:lnTo>
                  <a:pt x="0" y="56559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85" b="-1105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34601" y="892610"/>
            <a:ext cx="13716000" cy="1691081"/>
          </a:xfrm>
          <a:custGeom>
            <a:avLst/>
            <a:gdLst/>
            <a:ahLst/>
            <a:cxnLst/>
            <a:rect l="l" t="t" r="r" b="b"/>
            <a:pathLst>
              <a:path w="13716000" h="1691081">
                <a:moveTo>
                  <a:pt x="0" y="0"/>
                </a:moveTo>
                <a:lnTo>
                  <a:pt x="13716000" y="0"/>
                </a:lnTo>
                <a:lnTo>
                  <a:pt x="13716000" y="1691081"/>
                </a:lnTo>
                <a:lnTo>
                  <a:pt x="0" y="16910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10800000">
            <a:off x="-38101" y="6294055"/>
            <a:ext cx="18364200" cy="3992945"/>
          </a:xfrm>
          <a:custGeom>
            <a:avLst/>
            <a:gdLst/>
            <a:ahLst/>
            <a:cxnLst/>
            <a:rect l="l" t="t" r="r" b="b"/>
            <a:pathLst>
              <a:path w="18288000" h="4305300">
                <a:moveTo>
                  <a:pt x="0" y="0"/>
                </a:moveTo>
                <a:lnTo>
                  <a:pt x="18288000" y="0"/>
                </a:lnTo>
                <a:lnTo>
                  <a:pt x="18288000" y="4305300"/>
                </a:lnTo>
                <a:lnTo>
                  <a:pt x="0" y="43053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833909" y="8911772"/>
            <a:ext cx="1308604" cy="1045066"/>
          </a:xfrm>
          <a:custGeom>
            <a:avLst/>
            <a:gdLst/>
            <a:ahLst/>
            <a:cxnLst/>
            <a:rect l="l" t="t" r="r" b="b"/>
            <a:pathLst>
              <a:path w="1308604" h="1045066">
                <a:moveTo>
                  <a:pt x="0" y="0"/>
                </a:moveTo>
                <a:lnTo>
                  <a:pt x="1308604" y="0"/>
                </a:lnTo>
                <a:lnTo>
                  <a:pt x="1308604" y="1045065"/>
                </a:lnTo>
                <a:lnTo>
                  <a:pt x="0" y="10450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136652" y="3058900"/>
            <a:ext cx="7884380" cy="2548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  <a:spcBef>
                <a:spcPct val="0"/>
              </a:spcBef>
            </a:pPr>
            <a:r>
              <a:rPr lang="en-US" sz="7299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Countdown to </a:t>
            </a:r>
          </a:p>
          <a:p>
            <a:pPr algn="ctr">
              <a:lnSpc>
                <a:spcPts val="10219"/>
              </a:lnSpc>
              <a:spcBef>
                <a:spcPct val="0"/>
              </a:spcBef>
            </a:pPr>
            <a:r>
              <a:rPr lang="en-US" sz="7299" b="1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Your Say</a:t>
            </a:r>
            <a:r>
              <a:rPr lang="en-US" sz="7299" b="1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7299" b="1">
                <a:solidFill>
                  <a:srgbClr val="F77F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4915" y="7917997"/>
            <a:ext cx="15598169" cy="86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You’ll be invited to participate on 1st October 2025. It’s your chance to have Your Say and help us become an even better and more effective place to work.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5405" y="9016547"/>
            <a:ext cx="14657189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F77F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Remember, we don't just listen to your views, we act on them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6F9716FEE59E4AA3A628CCEBC19073" ma:contentTypeVersion="19" ma:contentTypeDescription="Create a new document." ma:contentTypeScope="" ma:versionID="125f57ea3aba9fb1c5aa2d06cf17c14c">
  <xsd:schema xmlns:xsd="http://www.w3.org/2001/XMLSchema" xmlns:xs="http://www.w3.org/2001/XMLSchema" xmlns:p="http://schemas.microsoft.com/office/2006/metadata/properties" xmlns:ns2="81620fe5-f247-47ff-b090-6c448715e91d" xmlns:ns3="8e5e26ea-dcdf-4485-8285-7cf036401a8b" targetNamespace="http://schemas.microsoft.com/office/2006/metadata/properties" ma:root="true" ma:fieldsID="58cf4fa89fa96023906a6021a2452a32" ns2:_="" ns3:_="">
    <xsd:import namespace="81620fe5-f247-47ff-b090-6c448715e91d"/>
    <xsd:import namespace="8e5e26ea-dcdf-4485-8285-7cf036401a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FolderNumber" minOccurs="0"/>
                <xsd:element ref="ns3:_Flow_SignoffStatu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20fe5-f247-47ff-b090-6c448715e9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dcc0ae3-cc35-45a2-9f81-bcbf22e54eee}" ma:internalName="TaxCatchAll" ma:showField="CatchAllData" ma:web="81620fe5-f247-47ff-b090-6c448715e9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e26ea-dcdf-4485-8285-7cf036401a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c534d9f-0413-4bd3-8d52-687287cd54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FolderNumber" ma:index="22" nillable="true" ma:displayName="Folder Number" ma:decimals="1" ma:format="Dropdown" ma:internalName="FolderNumber" ma:percentage="FALSE">
      <xsd:simpleType>
        <xsd:restriction base="dms:Number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e5e26ea-dcdf-4485-8285-7cf036401a8b" xsi:nil="true"/>
    <TaxCatchAll xmlns="81620fe5-f247-47ff-b090-6c448715e91d" xsi:nil="true"/>
    <FolderNumber xmlns="8e5e26ea-dcdf-4485-8285-7cf036401a8b" xsi:nil="true"/>
    <lcf76f155ced4ddcb4097134ff3c332f xmlns="8e5e26ea-dcdf-4485-8285-7cf036401a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3350E5-CCBE-440B-8F01-BDB4FE0BAB94}"/>
</file>

<file path=customXml/itemProps2.xml><?xml version="1.0" encoding="utf-8"?>
<ds:datastoreItem xmlns:ds="http://schemas.openxmlformats.org/officeDocument/2006/customXml" ds:itemID="{B18D18A1-0E3E-4D14-84BA-5B162F887FEB}"/>
</file>

<file path=customXml/itemProps3.xml><?xml version="1.0" encoding="utf-8"?>
<ds:datastoreItem xmlns:ds="http://schemas.openxmlformats.org/officeDocument/2006/customXml" ds:itemID="{D195EBED-CE44-430C-9E81-20FACC89A95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Semi-Bold</vt:lpstr>
      <vt:lpstr>Arial</vt:lpstr>
      <vt:lpstr>Montserrat Ultra-Bold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Countdown to Your Say 2025 Landscape</dc:title>
  <dc:creator>Natalie Bunker-Bennett</dc:creator>
  <cp:lastModifiedBy>Natalie Bunker-Bennett</cp:lastModifiedBy>
  <cp:revision>2</cp:revision>
  <dcterms:created xsi:type="dcterms:W3CDTF">2006-08-16T00:00:00Z</dcterms:created>
  <dcterms:modified xsi:type="dcterms:W3CDTF">2025-07-24T11:17:03Z</dcterms:modified>
  <dc:identifier>DAGuE17YmTs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0x010100F26F9716FEE59E4AA3A628CCEBC19073</vt:lpwstr>
  </property>
</Properties>
</file>